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8c732996044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8b9d8bc3d64fd9"/>
  </p:sldMasterIdLst>
  <p:sldIdLst>
    <p:sldId xmlns:r="http://schemas.openxmlformats.org/officeDocument/2006/relationships" id="256" r:id="Ra931dcb425ef45b3"/>
    <p:sldId xmlns:r="http://schemas.openxmlformats.org/officeDocument/2006/relationships" id="257" r:id="Rb3a1a76b1b88437d"/>
    <p:sldId xmlns:r="http://schemas.openxmlformats.org/officeDocument/2006/relationships" id="258" r:id="Ra29f553b56bf4c20"/>
    <p:sldId xmlns:r="http://schemas.openxmlformats.org/officeDocument/2006/relationships" id="259" r:id="Rb6bbc1ea9f804832"/>
    <p:sldId xmlns:r="http://schemas.openxmlformats.org/officeDocument/2006/relationships" id="260" r:id="R198cfec9cd4547dd"/>
    <p:sldId xmlns:r="http://schemas.openxmlformats.org/officeDocument/2006/relationships" id="261" r:id="R54b24aa1a5c54f2c"/>
    <p:sldId xmlns:r="http://schemas.openxmlformats.org/officeDocument/2006/relationships" id="262" r:id="R6ea4457589b1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b9d8bc3d64fd9" /><Relationship Type="http://schemas.openxmlformats.org/officeDocument/2006/relationships/slide" Target="/ppt/slides/slide1.xml" Id="Ra931dcb425ef45b3" /><Relationship Type="http://schemas.openxmlformats.org/officeDocument/2006/relationships/slide" Target="/ppt/slides/slide2.xml" Id="Rb3a1a76b1b88437d" /><Relationship Type="http://schemas.openxmlformats.org/officeDocument/2006/relationships/slide" Target="/ppt/slides/slide3.xml" Id="Ra29f553b56bf4c20" /><Relationship Type="http://schemas.openxmlformats.org/officeDocument/2006/relationships/slide" Target="/ppt/slides/slide4.xml" Id="Rb6bbc1ea9f804832" /><Relationship Type="http://schemas.openxmlformats.org/officeDocument/2006/relationships/slide" Target="/ppt/slides/slide5.xml" Id="R198cfec9cd4547dd" /><Relationship Type="http://schemas.openxmlformats.org/officeDocument/2006/relationships/slide" Target="/ppt/slides/slide6.xml" Id="R54b24aa1a5c54f2c" /><Relationship Type="http://schemas.openxmlformats.org/officeDocument/2006/relationships/slide" Target="/ppt/slides/slide7.xml" Id="R6ea4457589b1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c0d83b13d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7834d28494ce9" /><Relationship Type="http://schemas.openxmlformats.org/officeDocument/2006/relationships/theme" Target="/ppt/slideMasters/theme/theme1.xml" Id="R6de5f579f69e4d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87834d28494c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c53fe47f447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2d948e83d44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7163152194f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b8c62e3a74a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de3f3d8d44f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bbe7b060b4a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b4d8ecbb944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STETINA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STETINA INVEST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26 750 039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149 317 341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149 374 930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FØLKNER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Østeråsen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979 727 925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STETINA INVEST AS</a:t>
            </a:r>
          </a:p>
        </p:txBody>
      </p:sp>
    </p:spTree>
  </p:cSld>
  <p:clrMapOvr>
    <a:masterClrMapping xmlns:a="http://schemas.openxmlformats.org/drawingml/2006/main"/>
  </p:clrMapOvr>
</p:sld>
</file>