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e178c8f6c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7d4610973404a"/>
  </p:sldMasterIdLst>
  <p:sldIdLst>
    <p:sldId xmlns:r="http://schemas.openxmlformats.org/officeDocument/2006/relationships" id="256" r:id="Rc003e69fbb6b41e7"/>
    <p:sldId xmlns:r="http://schemas.openxmlformats.org/officeDocument/2006/relationships" id="257" r:id="R802e5806f8a147ec"/>
    <p:sldId xmlns:r="http://schemas.openxmlformats.org/officeDocument/2006/relationships" id="258" r:id="R52fdeddf5ea1406b"/>
    <p:sldId xmlns:r="http://schemas.openxmlformats.org/officeDocument/2006/relationships" id="259" r:id="Re3bb9dd04d65448a"/>
    <p:sldId xmlns:r="http://schemas.openxmlformats.org/officeDocument/2006/relationships" id="260" r:id="R183bbfb6354040cd"/>
    <p:sldId xmlns:r="http://schemas.openxmlformats.org/officeDocument/2006/relationships" id="261" r:id="Redbd245dd41544b6"/>
    <p:sldId xmlns:r="http://schemas.openxmlformats.org/officeDocument/2006/relationships" id="262" r:id="Rba5db5f82ef6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7d4610973404a" /><Relationship Type="http://schemas.openxmlformats.org/officeDocument/2006/relationships/slide" Target="/ppt/slides/slide1.xml" Id="Rc003e69fbb6b41e7" /><Relationship Type="http://schemas.openxmlformats.org/officeDocument/2006/relationships/slide" Target="/ppt/slides/slide2.xml" Id="R802e5806f8a147ec" /><Relationship Type="http://schemas.openxmlformats.org/officeDocument/2006/relationships/slide" Target="/ppt/slides/slide3.xml" Id="R52fdeddf5ea1406b" /><Relationship Type="http://schemas.openxmlformats.org/officeDocument/2006/relationships/slide" Target="/ppt/slides/slide4.xml" Id="Re3bb9dd04d65448a" /><Relationship Type="http://schemas.openxmlformats.org/officeDocument/2006/relationships/slide" Target="/ppt/slides/slide5.xml" Id="R183bbfb6354040cd" /><Relationship Type="http://schemas.openxmlformats.org/officeDocument/2006/relationships/slide" Target="/ppt/slides/slide6.xml" Id="Redbd245dd41544b6" /><Relationship Type="http://schemas.openxmlformats.org/officeDocument/2006/relationships/slide" Target="/ppt/slides/slide7.xml" Id="Rba5db5f82ef6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614eae6dd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317390d14328" /><Relationship Type="http://schemas.openxmlformats.org/officeDocument/2006/relationships/theme" Target="/ppt/slideMasters/theme/theme1.xml" Id="R0b4a8043bc54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1317390d1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f531cef1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ba711d09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05b88d0f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698965699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fc4229bda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ceaae05d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19658f57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 PROSJEKTSERVICE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PROSJEKTSERVICE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655 296 326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11 126 161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9 983 073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196 493 768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PROSJEKTSERVICE AS</a:t>
            </a:r>
          </a:p>
        </p:txBody>
      </p:sp>
    </p:spTree>
  </p:cSld>
  <p:clrMapOvr>
    <a:masterClrMapping xmlns:a="http://schemas.openxmlformats.org/drawingml/2006/main"/>
  </p:clrMapOvr>
</p:sld>
</file>