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e702e1b5a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f7a1f67924c2f"/>
  </p:sldMasterIdLst>
  <p:sldIdLst>
    <p:sldId xmlns:r="http://schemas.openxmlformats.org/officeDocument/2006/relationships" id="256" r:id="Rfd99fa518aa8403d"/>
    <p:sldId xmlns:r="http://schemas.openxmlformats.org/officeDocument/2006/relationships" id="257" r:id="Re262a6524b8542c1"/>
    <p:sldId xmlns:r="http://schemas.openxmlformats.org/officeDocument/2006/relationships" id="258" r:id="R5388044261074721"/>
    <p:sldId xmlns:r="http://schemas.openxmlformats.org/officeDocument/2006/relationships" id="259" r:id="R1c33f673024f41ab"/>
    <p:sldId xmlns:r="http://schemas.openxmlformats.org/officeDocument/2006/relationships" id="260" r:id="R755873be0f09467d"/>
    <p:sldId xmlns:r="http://schemas.openxmlformats.org/officeDocument/2006/relationships" id="261" r:id="R9c9df51ed4824419"/>
    <p:sldId xmlns:r="http://schemas.openxmlformats.org/officeDocument/2006/relationships" id="262" r:id="Rc5a049944102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f7a1f67924c2f" /><Relationship Type="http://schemas.openxmlformats.org/officeDocument/2006/relationships/slide" Target="/ppt/slides/slide1.xml" Id="Rfd99fa518aa8403d" /><Relationship Type="http://schemas.openxmlformats.org/officeDocument/2006/relationships/slide" Target="/ppt/slides/slide2.xml" Id="Re262a6524b8542c1" /><Relationship Type="http://schemas.openxmlformats.org/officeDocument/2006/relationships/slide" Target="/ppt/slides/slide3.xml" Id="R5388044261074721" /><Relationship Type="http://schemas.openxmlformats.org/officeDocument/2006/relationships/slide" Target="/ppt/slides/slide4.xml" Id="R1c33f673024f41ab" /><Relationship Type="http://schemas.openxmlformats.org/officeDocument/2006/relationships/slide" Target="/ppt/slides/slide5.xml" Id="R755873be0f09467d" /><Relationship Type="http://schemas.openxmlformats.org/officeDocument/2006/relationships/slide" Target="/ppt/slides/slide6.xml" Id="R9c9df51ed4824419" /><Relationship Type="http://schemas.openxmlformats.org/officeDocument/2006/relationships/slide" Target="/ppt/slides/slide7.xml" Id="Rc5a049944102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30fe365ab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39c23b8a4dc8" /><Relationship Type="http://schemas.openxmlformats.org/officeDocument/2006/relationships/theme" Target="/ppt/slideMasters/theme/theme1.xml" Id="Rb12bd998c9a9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139c23b8a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da4123c7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54507d45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2e3f6892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a76e98f65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740f3b38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358b56fc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3cfbcfe0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12 305 645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BIRGER WILHELMSEN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