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0df629a6c540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c9220096734767"/>
  </p:sldMasterIdLst>
  <p:sldIdLst>
    <p:sldId xmlns:r="http://schemas.openxmlformats.org/officeDocument/2006/relationships" id="256" r:id="R113bec4d96b2417a"/>
    <p:sldId xmlns:r="http://schemas.openxmlformats.org/officeDocument/2006/relationships" id="257" r:id="Ra95900128aa04e99"/>
    <p:sldId xmlns:r="http://schemas.openxmlformats.org/officeDocument/2006/relationships" id="258" r:id="R15fd67c72cd34fdd"/>
    <p:sldId xmlns:r="http://schemas.openxmlformats.org/officeDocument/2006/relationships" id="259" r:id="Ra68d55df5fd647ce"/>
    <p:sldId xmlns:r="http://schemas.openxmlformats.org/officeDocument/2006/relationships" id="260" r:id="Rc6c90a8e55a8456e"/>
    <p:sldId xmlns:r="http://schemas.openxmlformats.org/officeDocument/2006/relationships" id="261" r:id="Rcf879d3ee9ad43ff"/>
    <p:sldId xmlns:r="http://schemas.openxmlformats.org/officeDocument/2006/relationships" id="262" r:id="Rd88f9408654540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c9220096734767" /><Relationship Type="http://schemas.openxmlformats.org/officeDocument/2006/relationships/slide" Target="/ppt/slides/slide1.xml" Id="R113bec4d96b2417a" /><Relationship Type="http://schemas.openxmlformats.org/officeDocument/2006/relationships/slide" Target="/ppt/slides/slide2.xml" Id="Ra95900128aa04e99" /><Relationship Type="http://schemas.openxmlformats.org/officeDocument/2006/relationships/slide" Target="/ppt/slides/slide3.xml" Id="R15fd67c72cd34fdd" /><Relationship Type="http://schemas.openxmlformats.org/officeDocument/2006/relationships/slide" Target="/ppt/slides/slide4.xml" Id="Ra68d55df5fd647ce" /><Relationship Type="http://schemas.openxmlformats.org/officeDocument/2006/relationships/slide" Target="/ppt/slides/slide5.xml" Id="Rc6c90a8e55a8456e" /><Relationship Type="http://schemas.openxmlformats.org/officeDocument/2006/relationships/slide" Target="/ppt/slides/slide6.xml" Id="Rcf879d3ee9ad43ff" /><Relationship Type="http://schemas.openxmlformats.org/officeDocument/2006/relationships/slide" Target="/ppt/slides/slide7.xml" Id="Rd88f9408654540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ae24dffd3c45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1176f560a42bd" /><Relationship Type="http://schemas.openxmlformats.org/officeDocument/2006/relationships/theme" Target="/ppt/slideMasters/theme/theme1.xml" Id="R0e7af615de2247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81176f560a42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5854f49f347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59e0e1df94e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82b078a6240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9abda16954d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1d8813f324c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7cf44be684f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10cda2afe49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CHACAMA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CHACAMA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2 233 986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2 801 701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5 584 902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FREDRIK WILHELMSEN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CHARLOTTE SOPHIE WILHELMSEN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 RAGNAR WILHELMSEN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RAGNAR WILHELMSEN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Solskinnskroken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979 731 728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CHACAMA AS</a:t>
            </a:r>
          </a:p>
        </p:txBody>
      </p:sp>
    </p:spTree>
  </p:cSld>
  <p:clrMapOvr>
    <a:masterClrMapping xmlns:a="http://schemas.openxmlformats.org/drawingml/2006/main"/>
  </p:clrMapOvr>
</p:sld>
</file>