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1db93b5c047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7ed92316f41d9"/>
  </p:sldMasterIdLst>
  <p:sldIdLst>
    <p:sldId xmlns:r="http://schemas.openxmlformats.org/officeDocument/2006/relationships" id="256" r:id="R72627a5f5ccd4eb0"/>
    <p:sldId xmlns:r="http://schemas.openxmlformats.org/officeDocument/2006/relationships" id="257" r:id="R0504dd3cf3244e16"/>
    <p:sldId xmlns:r="http://schemas.openxmlformats.org/officeDocument/2006/relationships" id="258" r:id="Raa05bfeb55c340e8"/>
    <p:sldId xmlns:r="http://schemas.openxmlformats.org/officeDocument/2006/relationships" id="259" r:id="R8020c5a2262242c5"/>
    <p:sldId xmlns:r="http://schemas.openxmlformats.org/officeDocument/2006/relationships" id="260" r:id="Re69ec6646bf6476e"/>
    <p:sldId xmlns:r="http://schemas.openxmlformats.org/officeDocument/2006/relationships" id="261" r:id="R93ac8886df6d45b4"/>
    <p:sldId xmlns:r="http://schemas.openxmlformats.org/officeDocument/2006/relationships" id="262" r:id="R5c2ff7642068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7ed92316f41d9" /><Relationship Type="http://schemas.openxmlformats.org/officeDocument/2006/relationships/slide" Target="/ppt/slides/slide1.xml" Id="R72627a5f5ccd4eb0" /><Relationship Type="http://schemas.openxmlformats.org/officeDocument/2006/relationships/slide" Target="/ppt/slides/slide2.xml" Id="R0504dd3cf3244e16" /><Relationship Type="http://schemas.openxmlformats.org/officeDocument/2006/relationships/slide" Target="/ppt/slides/slide3.xml" Id="Raa05bfeb55c340e8" /><Relationship Type="http://schemas.openxmlformats.org/officeDocument/2006/relationships/slide" Target="/ppt/slides/slide4.xml" Id="R8020c5a2262242c5" /><Relationship Type="http://schemas.openxmlformats.org/officeDocument/2006/relationships/slide" Target="/ppt/slides/slide5.xml" Id="Re69ec6646bf6476e" /><Relationship Type="http://schemas.openxmlformats.org/officeDocument/2006/relationships/slide" Target="/ppt/slides/slide6.xml" Id="R93ac8886df6d45b4" /><Relationship Type="http://schemas.openxmlformats.org/officeDocument/2006/relationships/slide" Target="/ppt/slides/slide7.xml" Id="R5c2ff7642068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eb544e02e42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07e63b26549d6" /><Relationship Type="http://schemas.openxmlformats.org/officeDocument/2006/relationships/theme" Target="/ppt/slideMasters/theme/theme1.xml" Id="R1a06d4d64de4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207e63b265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6b3eb4f90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61bf5bd6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acd38b73d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736ca9e8a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0dfa8891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8e2044b3a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549336a69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NEMESIS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NEMESIS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1 958 002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37 207 084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38 022 856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ARNFINN TØNNE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H0501, Sjøbergs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979 733 070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NEMESIS AS</a:t>
            </a:r>
          </a:p>
        </p:txBody>
      </p:sp>
    </p:spTree>
  </p:cSld>
  <p:clrMapOvr>
    <a:masterClrMapping xmlns:a="http://schemas.openxmlformats.org/drawingml/2006/main"/>
  </p:clrMapOvr>
</p:sld>
</file>