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432a1dbd1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cdd1ebd7b4b54"/>
  </p:sldMasterIdLst>
  <p:sldIdLst>
    <p:sldId xmlns:r="http://schemas.openxmlformats.org/officeDocument/2006/relationships" id="256" r:id="R77960b2c12d24c5e"/>
    <p:sldId xmlns:r="http://schemas.openxmlformats.org/officeDocument/2006/relationships" id="257" r:id="R739e1c5afe57477c"/>
    <p:sldId xmlns:r="http://schemas.openxmlformats.org/officeDocument/2006/relationships" id="258" r:id="R1350b786ea18444b"/>
    <p:sldId xmlns:r="http://schemas.openxmlformats.org/officeDocument/2006/relationships" id="259" r:id="R7df4539d1ba74602"/>
    <p:sldId xmlns:r="http://schemas.openxmlformats.org/officeDocument/2006/relationships" id="260" r:id="Rbf0414011a6f4194"/>
    <p:sldId xmlns:r="http://schemas.openxmlformats.org/officeDocument/2006/relationships" id="261" r:id="Rf527f56b6f304792"/>
    <p:sldId xmlns:r="http://schemas.openxmlformats.org/officeDocument/2006/relationships" id="262" r:id="R3ed2a57a62d0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cdd1ebd7b4b54" /><Relationship Type="http://schemas.openxmlformats.org/officeDocument/2006/relationships/slide" Target="/ppt/slides/slide1.xml" Id="R77960b2c12d24c5e" /><Relationship Type="http://schemas.openxmlformats.org/officeDocument/2006/relationships/slide" Target="/ppt/slides/slide2.xml" Id="R739e1c5afe57477c" /><Relationship Type="http://schemas.openxmlformats.org/officeDocument/2006/relationships/slide" Target="/ppt/slides/slide3.xml" Id="R1350b786ea18444b" /><Relationship Type="http://schemas.openxmlformats.org/officeDocument/2006/relationships/slide" Target="/ppt/slides/slide4.xml" Id="R7df4539d1ba74602" /><Relationship Type="http://schemas.openxmlformats.org/officeDocument/2006/relationships/slide" Target="/ppt/slides/slide5.xml" Id="Rbf0414011a6f4194" /><Relationship Type="http://schemas.openxmlformats.org/officeDocument/2006/relationships/slide" Target="/ppt/slides/slide6.xml" Id="Rf527f56b6f304792" /><Relationship Type="http://schemas.openxmlformats.org/officeDocument/2006/relationships/slide" Target="/ppt/slides/slide7.xml" Id="R3ed2a57a62d0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f5865b9cb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114001294a84" /><Relationship Type="http://schemas.openxmlformats.org/officeDocument/2006/relationships/theme" Target="/ppt/slideMasters/theme/theme1.xml" Id="Rb1bb26e29e9f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f11400129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a3b0537e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30cb5cd7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f39bd640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681a8a1143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d10d9673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6be9fee7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9a4661184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ULLALAND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ULLALAND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ULLALAND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ULLALAND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ULLALAND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ULLALAND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61 587 396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30 348 606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53 327 992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ULLALAND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GUNHILDVÅGEN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ULLALAND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74 17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ULLALAND AS</a:t>
            </a:r>
          </a:p>
        </p:txBody>
      </p:sp>
    </p:spTree>
  </p:cSld>
  <p:clrMapOvr>
    <a:masterClrMapping xmlns:a="http://schemas.openxmlformats.org/drawingml/2006/main"/>
  </p:clrMapOvr>
</p:sld>
</file>