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87ed85390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740999e774bb3"/>
  </p:sldMasterIdLst>
  <p:sldIdLst>
    <p:sldId xmlns:r="http://schemas.openxmlformats.org/officeDocument/2006/relationships" id="256" r:id="Ra7e89aad60014bdd"/>
    <p:sldId xmlns:r="http://schemas.openxmlformats.org/officeDocument/2006/relationships" id="257" r:id="R86de13f217f34bc0"/>
    <p:sldId xmlns:r="http://schemas.openxmlformats.org/officeDocument/2006/relationships" id="258" r:id="R31a60db6434a484c"/>
    <p:sldId xmlns:r="http://schemas.openxmlformats.org/officeDocument/2006/relationships" id="259" r:id="Rc5c7e97bd3a648a5"/>
    <p:sldId xmlns:r="http://schemas.openxmlformats.org/officeDocument/2006/relationships" id="260" r:id="Rcd863f1a9a624d76"/>
    <p:sldId xmlns:r="http://schemas.openxmlformats.org/officeDocument/2006/relationships" id="261" r:id="Rb0ec420b878142b7"/>
    <p:sldId xmlns:r="http://schemas.openxmlformats.org/officeDocument/2006/relationships" id="262" r:id="R7f7256aab298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740999e774bb3" /><Relationship Type="http://schemas.openxmlformats.org/officeDocument/2006/relationships/slide" Target="/ppt/slides/slide1.xml" Id="Ra7e89aad60014bdd" /><Relationship Type="http://schemas.openxmlformats.org/officeDocument/2006/relationships/slide" Target="/ppt/slides/slide2.xml" Id="R86de13f217f34bc0" /><Relationship Type="http://schemas.openxmlformats.org/officeDocument/2006/relationships/slide" Target="/ppt/slides/slide3.xml" Id="R31a60db6434a484c" /><Relationship Type="http://schemas.openxmlformats.org/officeDocument/2006/relationships/slide" Target="/ppt/slides/slide4.xml" Id="Rc5c7e97bd3a648a5" /><Relationship Type="http://schemas.openxmlformats.org/officeDocument/2006/relationships/slide" Target="/ppt/slides/slide5.xml" Id="Rcd863f1a9a624d76" /><Relationship Type="http://schemas.openxmlformats.org/officeDocument/2006/relationships/slide" Target="/ppt/slides/slide6.xml" Id="Rb0ec420b878142b7" /><Relationship Type="http://schemas.openxmlformats.org/officeDocument/2006/relationships/slide" Target="/ppt/slides/slide7.xml" Id="R7f7256aab298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4b9520c7f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c14272b4a4405" /><Relationship Type="http://schemas.openxmlformats.org/officeDocument/2006/relationships/theme" Target="/ppt/slideMasters/theme/theme1.xml" Id="R6145ea93940b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c14272b4a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c582d9b39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3704fa37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5f0d4033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b4d4d8da0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6068422d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93fb98ad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bcdeca52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LINDHAUGEN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141 964 571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3 691 801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27 115 159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55 355 359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LINDHAUGEN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Løkkevikveien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18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post@lindhaugen.no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979 743 467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LINDHAUGEN AS</a:t>
            </a:r>
          </a:p>
        </p:txBody>
      </p:sp>
    </p:spTree>
  </p:cSld>
  <p:clrMapOvr>
    <a:masterClrMapping xmlns:a="http://schemas.openxmlformats.org/drawingml/2006/main"/>
  </p:clrMapOvr>
</p:sld>
</file>