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c158c4099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d911352544498"/>
  </p:sldMasterIdLst>
  <p:sldIdLst>
    <p:sldId xmlns:r="http://schemas.openxmlformats.org/officeDocument/2006/relationships" id="256" r:id="R856e2a537fd4445b"/>
    <p:sldId xmlns:r="http://schemas.openxmlformats.org/officeDocument/2006/relationships" id="257" r:id="Rf730a81e9fa84847"/>
    <p:sldId xmlns:r="http://schemas.openxmlformats.org/officeDocument/2006/relationships" id="258" r:id="R84cadc032e7c4238"/>
    <p:sldId xmlns:r="http://schemas.openxmlformats.org/officeDocument/2006/relationships" id="259" r:id="R08e643f1c96d4578"/>
    <p:sldId xmlns:r="http://schemas.openxmlformats.org/officeDocument/2006/relationships" id="260" r:id="R067a7c92b2c94200"/>
    <p:sldId xmlns:r="http://schemas.openxmlformats.org/officeDocument/2006/relationships" id="261" r:id="R27e52f666b154f4e"/>
    <p:sldId xmlns:r="http://schemas.openxmlformats.org/officeDocument/2006/relationships" id="262" r:id="Rf7dc57fe1d94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d911352544498" /><Relationship Type="http://schemas.openxmlformats.org/officeDocument/2006/relationships/slide" Target="/ppt/slides/slide1.xml" Id="R856e2a537fd4445b" /><Relationship Type="http://schemas.openxmlformats.org/officeDocument/2006/relationships/slide" Target="/ppt/slides/slide2.xml" Id="Rf730a81e9fa84847" /><Relationship Type="http://schemas.openxmlformats.org/officeDocument/2006/relationships/slide" Target="/ppt/slides/slide3.xml" Id="R84cadc032e7c4238" /><Relationship Type="http://schemas.openxmlformats.org/officeDocument/2006/relationships/slide" Target="/ppt/slides/slide4.xml" Id="R08e643f1c96d4578" /><Relationship Type="http://schemas.openxmlformats.org/officeDocument/2006/relationships/slide" Target="/ppt/slides/slide5.xml" Id="R067a7c92b2c94200" /><Relationship Type="http://schemas.openxmlformats.org/officeDocument/2006/relationships/slide" Target="/ppt/slides/slide6.xml" Id="R27e52f666b154f4e" /><Relationship Type="http://schemas.openxmlformats.org/officeDocument/2006/relationships/slide" Target="/ppt/slides/slide7.xml" Id="Rf7dc57fe1d94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a40a30dbf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f0ba9e5e40bb" /><Relationship Type="http://schemas.openxmlformats.org/officeDocument/2006/relationships/theme" Target="/ppt/slideMasters/theme/theme1.xml" Id="Rc1507072afe3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cf0ba9e5e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9774c221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caf3cb11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1f124c17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24eb2293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da3d0d52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0207a91f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3b0515f4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HUS OG HYTTER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HUS OG HYTTER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9 334 407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14 638 487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HYTTEFABRIKK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Postmyrveien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post@sande-hytter.no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www.sande-hytter.no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HUS OG HYTTER AS</a:t>
            </a:r>
          </a:p>
        </p:txBody>
      </p:sp>
    </p:spTree>
  </p:cSld>
  <p:clrMapOvr>
    <a:masterClrMapping xmlns:a="http://schemas.openxmlformats.org/drawingml/2006/main"/>
  </p:clrMapOvr>
</p:sld>
</file>