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d9976fe8aa44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4fc3c583724378"/>
  </p:sldMasterIdLst>
  <p:sldIdLst>
    <p:sldId xmlns:r="http://schemas.openxmlformats.org/officeDocument/2006/relationships" id="256" r:id="Rd6844fecc54c4516"/>
    <p:sldId xmlns:r="http://schemas.openxmlformats.org/officeDocument/2006/relationships" id="257" r:id="R59e5242dc8774860"/>
    <p:sldId xmlns:r="http://schemas.openxmlformats.org/officeDocument/2006/relationships" id="258" r:id="R97a455f51930484f"/>
    <p:sldId xmlns:r="http://schemas.openxmlformats.org/officeDocument/2006/relationships" id="259" r:id="R62bbd552d99e47a5"/>
    <p:sldId xmlns:r="http://schemas.openxmlformats.org/officeDocument/2006/relationships" id="260" r:id="R4ea21b8511674674"/>
    <p:sldId xmlns:r="http://schemas.openxmlformats.org/officeDocument/2006/relationships" id="261" r:id="R6b4d339a0572424a"/>
    <p:sldId xmlns:r="http://schemas.openxmlformats.org/officeDocument/2006/relationships" id="262" r:id="R830170e0c9904d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4fc3c583724378" /><Relationship Type="http://schemas.openxmlformats.org/officeDocument/2006/relationships/slide" Target="/ppt/slides/slide1.xml" Id="Rd6844fecc54c4516" /><Relationship Type="http://schemas.openxmlformats.org/officeDocument/2006/relationships/slide" Target="/ppt/slides/slide2.xml" Id="R59e5242dc8774860" /><Relationship Type="http://schemas.openxmlformats.org/officeDocument/2006/relationships/slide" Target="/ppt/slides/slide3.xml" Id="R97a455f51930484f" /><Relationship Type="http://schemas.openxmlformats.org/officeDocument/2006/relationships/slide" Target="/ppt/slides/slide4.xml" Id="R62bbd552d99e47a5" /><Relationship Type="http://schemas.openxmlformats.org/officeDocument/2006/relationships/slide" Target="/ppt/slides/slide5.xml" Id="R4ea21b8511674674" /><Relationship Type="http://schemas.openxmlformats.org/officeDocument/2006/relationships/slide" Target="/ppt/slides/slide6.xml" Id="R6b4d339a0572424a" /><Relationship Type="http://schemas.openxmlformats.org/officeDocument/2006/relationships/slide" Target="/ppt/slides/slide7.xml" Id="R830170e0c9904d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51f02236a47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29e3a17ce4bfc" /><Relationship Type="http://schemas.openxmlformats.org/officeDocument/2006/relationships/theme" Target="/ppt/slideMasters/theme/theme1.xml" Id="R4796eaad806b4c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529e3a17ce4b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0abc7daaa4a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abff3433646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e2ea908e54b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f9ef0759345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5b0fcfad94a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5ece380df48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9b88c50cc4d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UELAND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UELAND SHIPPING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4 065 325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12 285 438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32 085 438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UELAND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UELAND REDERI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Morenefaret 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aueland@hotmail.com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979 756 925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SHIPPING AS</a:t>
            </a:r>
          </a:p>
        </p:txBody>
      </p:sp>
    </p:spTree>
  </p:cSld>
  <p:clrMapOvr>
    <a:masterClrMapping xmlns:a="http://schemas.openxmlformats.org/drawingml/2006/main"/>
  </p:clrMapOvr>
</p:sld>
</file>