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79bc67430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9cd99bdea4273"/>
  </p:sldMasterIdLst>
  <p:sldIdLst>
    <p:sldId xmlns:r="http://schemas.openxmlformats.org/officeDocument/2006/relationships" id="256" r:id="R20fc424d9ea54e02"/>
    <p:sldId xmlns:r="http://schemas.openxmlformats.org/officeDocument/2006/relationships" id="257" r:id="R1306eca94d5745f0"/>
    <p:sldId xmlns:r="http://schemas.openxmlformats.org/officeDocument/2006/relationships" id="258" r:id="Rf9b3c922e0864703"/>
    <p:sldId xmlns:r="http://schemas.openxmlformats.org/officeDocument/2006/relationships" id="259" r:id="R359b0916ae754053"/>
    <p:sldId xmlns:r="http://schemas.openxmlformats.org/officeDocument/2006/relationships" id="260" r:id="Reb848dd7bbdf4bd9"/>
    <p:sldId xmlns:r="http://schemas.openxmlformats.org/officeDocument/2006/relationships" id="261" r:id="R3acfe8ca0d4b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9cd99bdea4273" /><Relationship Type="http://schemas.openxmlformats.org/officeDocument/2006/relationships/slide" Target="/ppt/slides/slide1.xml" Id="R20fc424d9ea54e02" /><Relationship Type="http://schemas.openxmlformats.org/officeDocument/2006/relationships/slide" Target="/ppt/slides/slide2.xml" Id="R1306eca94d5745f0" /><Relationship Type="http://schemas.openxmlformats.org/officeDocument/2006/relationships/slide" Target="/ppt/slides/slide3.xml" Id="Rf9b3c922e0864703" /><Relationship Type="http://schemas.openxmlformats.org/officeDocument/2006/relationships/slide" Target="/ppt/slides/slide4.xml" Id="R359b0916ae754053" /><Relationship Type="http://schemas.openxmlformats.org/officeDocument/2006/relationships/slide" Target="/ppt/slides/slide5.xml" Id="Reb848dd7bbdf4bd9" /><Relationship Type="http://schemas.openxmlformats.org/officeDocument/2006/relationships/slide" Target="/ppt/slides/slide6.xml" Id="R3acfe8ca0d4b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5afc890e7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b8ed505744cf" /><Relationship Type="http://schemas.openxmlformats.org/officeDocument/2006/relationships/theme" Target="/ppt/slideMasters/theme/theme1.xml" Id="R7949e5d1eca9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1b8ed5057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13abc625c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456a5d4b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88017ffd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8abb3037f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3cfa52afd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fea6382dc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BERGAN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Solbjørgsdalen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post@berganbygg.no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www.berganbygg.no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979 757 921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