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5868f6fd3348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2d4612a46a40eb"/>
  </p:sldMasterIdLst>
  <p:sldIdLst>
    <p:sldId xmlns:r="http://schemas.openxmlformats.org/officeDocument/2006/relationships" id="256" r:id="Rc0c2097ed8464a01"/>
    <p:sldId xmlns:r="http://schemas.openxmlformats.org/officeDocument/2006/relationships" id="257" r:id="R217af2d49d7b4e0c"/>
    <p:sldId xmlns:r="http://schemas.openxmlformats.org/officeDocument/2006/relationships" id="258" r:id="Rff34018eba1449dc"/>
    <p:sldId xmlns:r="http://schemas.openxmlformats.org/officeDocument/2006/relationships" id="259" r:id="R95d324d0882e41bc"/>
    <p:sldId xmlns:r="http://schemas.openxmlformats.org/officeDocument/2006/relationships" id="260" r:id="R38866dc99ff34c4e"/>
    <p:sldId xmlns:r="http://schemas.openxmlformats.org/officeDocument/2006/relationships" id="261" r:id="R9d80f9906e9d442b"/>
    <p:sldId xmlns:r="http://schemas.openxmlformats.org/officeDocument/2006/relationships" id="262" r:id="R139f2f50760742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2d4612a46a40eb" /><Relationship Type="http://schemas.openxmlformats.org/officeDocument/2006/relationships/slide" Target="/ppt/slides/slide1.xml" Id="Rc0c2097ed8464a01" /><Relationship Type="http://schemas.openxmlformats.org/officeDocument/2006/relationships/slide" Target="/ppt/slides/slide2.xml" Id="R217af2d49d7b4e0c" /><Relationship Type="http://schemas.openxmlformats.org/officeDocument/2006/relationships/slide" Target="/ppt/slides/slide3.xml" Id="Rff34018eba1449dc" /><Relationship Type="http://schemas.openxmlformats.org/officeDocument/2006/relationships/slide" Target="/ppt/slides/slide4.xml" Id="R95d324d0882e41bc" /><Relationship Type="http://schemas.openxmlformats.org/officeDocument/2006/relationships/slide" Target="/ppt/slides/slide5.xml" Id="R38866dc99ff34c4e" /><Relationship Type="http://schemas.openxmlformats.org/officeDocument/2006/relationships/slide" Target="/ppt/slides/slide6.xml" Id="R9d80f9906e9d442b" /><Relationship Type="http://schemas.openxmlformats.org/officeDocument/2006/relationships/slide" Target="/ppt/slides/slide7.xml" Id="R139f2f50760742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ea471efd9647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98fc6088a4985" /><Relationship Type="http://schemas.openxmlformats.org/officeDocument/2006/relationships/theme" Target="/ppt/slideMasters/theme/theme1.xml" Id="R429110f612f142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498fc6088a49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7dd405d0d46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d460e814d46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32bdd4d9441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c2fe3ce194a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2566cc55e4c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61ea83fa84a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4a55d5dec47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BERGAN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BERGAN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BERGAN BYGG AS ble etablert [år] og holder til i Lonevåg.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BERGAN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BERGAN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BERGAN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169 094 490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9 193 828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7 510 502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26 846 871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63 725 070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BERGAN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BERGAN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BERGAN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Solbjørgsdalen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5282 Lonevåg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19 20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post@berganbygg.no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www.berganbygg.no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979 757 921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BERGAN BYGG AS</a:t>
            </a:r>
          </a:p>
        </p:txBody>
      </p:sp>
    </p:spTree>
  </p:cSld>
  <p:clrMapOvr>
    <a:masterClrMapping xmlns:a="http://schemas.openxmlformats.org/drawingml/2006/main"/>
  </p:clrMapOvr>
</p:sld>
</file>