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ebe766705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dfbdc5b7c4045"/>
  </p:sldMasterIdLst>
  <p:sldIdLst>
    <p:sldId xmlns:r="http://schemas.openxmlformats.org/officeDocument/2006/relationships" id="256" r:id="R62882716c92d4a68"/>
    <p:sldId xmlns:r="http://schemas.openxmlformats.org/officeDocument/2006/relationships" id="257" r:id="R710625585c0b474d"/>
    <p:sldId xmlns:r="http://schemas.openxmlformats.org/officeDocument/2006/relationships" id="258" r:id="Rf97cc4ca769d4551"/>
    <p:sldId xmlns:r="http://schemas.openxmlformats.org/officeDocument/2006/relationships" id="259" r:id="R9a20ec54f7ae4baf"/>
    <p:sldId xmlns:r="http://schemas.openxmlformats.org/officeDocument/2006/relationships" id="260" r:id="R931601eeeea54a54"/>
    <p:sldId xmlns:r="http://schemas.openxmlformats.org/officeDocument/2006/relationships" id="261" r:id="R2f0c4676487643cd"/>
    <p:sldId xmlns:r="http://schemas.openxmlformats.org/officeDocument/2006/relationships" id="262" r:id="Rac034dfa5c85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dfbdc5b7c4045" /><Relationship Type="http://schemas.openxmlformats.org/officeDocument/2006/relationships/slide" Target="/ppt/slides/slide1.xml" Id="R62882716c92d4a68" /><Relationship Type="http://schemas.openxmlformats.org/officeDocument/2006/relationships/slide" Target="/ppt/slides/slide2.xml" Id="R710625585c0b474d" /><Relationship Type="http://schemas.openxmlformats.org/officeDocument/2006/relationships/slide" Target="/ppt/slides/slide3.xml" Id="Rf97cc4ca769d4551" /><Relationship Type="http://schemas.openxmlformats.org/officeDocument/2006/relationships/slide" Target="/ppt/slides/slide4.xml" Id="R9a20ec54f7ae4baf" /><Relationship Type="http://schemas.openxmlformats.org/officeDocument/2006/relationships/slide" Target="/ppt/slides/slide5.xml" Id="R931601eeeea54a54" /><Relationship Type="http://schemas.openxmlformats.org/officeDocument/2006/relationships/slide" Target="/ppt/slides/slide6.xml" Id="R2f0c4676487643cd" /><Relationship Type="http://schemas.openxmlformats.org/officeDocument/2006/relationships/slide" Target="/ppt/slides/slide7.xml" Id="Rac034dfa5c85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11083b9ec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2c4168b94ebb" /><Relationship Type="http://schemas.openxmlformats.org/officeDocument/2006/relationships/theme" Target="/ppt/slideMasters/theme/theme1.xml" Id="R770d57322166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d2c4168b9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1632b5db8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5fa1e963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9636c73e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fdd9bf71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96403c0c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b6a61d9e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43cfe353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TANANGER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TANANGER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198 456 571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SAND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OBLOMOV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TURRIS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21 34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979 768 230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