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e99bd76ea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8fceda8db403c"/>
  </p:sldMasterIdLst>
  <p:sldIdLst>
    <p:sldId xmlns:r="http://schemas.openxmlformats.org/officeDocument/2006/relationships" id="256" r:id="R07b0dd6fae30478f"/>
    <p:sldId xmlns:r="http://schemas.openxmlformats.org/officeDocument/2006/relationships" id="257" r:id="R8756d286e88f4f3e"/>
    <p:sldId xmlns:r="http://schemas.openxmlformats.org/officeDocument/2006/relationships" id="258" r:id="R2a9c4e6b40444859"/>
    <p:sldId xmlns:r="http://schemas.openxmlformats.org/officeDocument/2006/relationships" id="259" r:id="Rcb28dabca63049e8"/>
    <p:sldId xmlns:r="http://schemas.openxmlformats.org/officeDocument/2006/relationships" id="260" r:id="R062b551d8816466a"/>
    <p:sldId xmlns:r="http://schemas.openxmlformats.org/officeDocument/2006/relationships" id="261" r:id="R2c3af8269661416e"/>
    <p:sldId xmlns:r="http://schemas.openxmlformats.org/officeDocument/2006/relationships" id="262" r:id="R5099a27063fe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8fceda8db403c" /><Relationship Type="http://schemas.openxmlformats.org/officeDocument/2006/relationships/slide" Target="/ppt/slides/slide1.xml" Id="R07b0dd6fae30478f" /><Relationship Type="http://schemas.openxmlformats.org/officeDocument/2006/relationships/slide" Target="/ppt/slides/slide2.xml" Id="R8756d286e88f4f3e" /><Relationship Type="http://schemas.openxmlformats.org/officeDocument/2006/relationships/slide" Target="/ppt/slides/slide3.xml" Id="R2a9c4e6b40444859" /><Relationship Type="http://schemas.openxmlformats.org/officeDocument/2006/relationships/slide" Target="/ppt/slides/slide4.xml" Id="Rcb28dabca63049e8" /><Relationship Type="http://schemas.openxmlformats.org/officeDocument/2006/relationships/slide" Target="/ppt/slides/slide5.xml" Id="R062b551d8816466a" /><Relationship Type="http://schemas.openxmlformats.org/officeDocument/2006/relationships/slide" Target="/ppt/slides/slide6.xml" Id="R2c3af8269661416e" /><Relationship Type="http://schemas.openxmlformats.org/officeDocument/2006/relationships/slide" Target="/ppt/slides/slide7.xml" Id="R5099a27063fe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a97369244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a6cf73e6b4346" /><Relationship Type="http://schemas.openxmlformats.org/officeDocument/2006/relationships/theme" Target="/ppt/slideMasters/theme/theme1.xml" Id="Re73a1b08bc07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a6cf73e6b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77baa5abf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1aea9d25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5519fb74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be5ff5f40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ba6c58a6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6ff668a4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55dff7d7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JAKOBSEN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DRIFT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−1 245 920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JOHN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Førresdalen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979 787 685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