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df4f93c40f40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0461564f0a42fd"/>
  </p:sldMasterIdLst>
  <p:sldIdLst>
    <p:sldId xmlns:r="http://schemas.openxmlformats.org/officeDocument/2006/relationships" id="256" r:id="Rff581fc759dd49e9"/>
    <p:sldId xmlns:r="http://schemas.openxmlformats.org/officeDocument/2006/relationships" id="257" r:id="R703006a0bb1042b5"/>
    <p:sldId xmlns:r="http://schemas.openxmlformats.org/officeDocument/2006/relationships" id="258" r:id="R1107e4c486a145f2"/>
    <p:sldId xmlns:r="http://schemas.openxmlformats.org/officeDocument/2006/relationships" id="259" r:id="Ra8c102325d1548e3"/>
    <p:sldId xmlns:r="http://schemas.openxmlformats.org/officeDocument/2006/relationships" id="260" r:id="Rd61b7802841143fc"/>
    <p:sldId xmlns:r="http://schemas.openxmlformats.org/officeDocument/2006/relationships" id="261" r:id="R62369044892e4158"/>
    <p:sldId xmlns:r="http://schemas.openxmlformats.org/officeDocument/2006/relationships" id="262" r:id="R79fc84f36c254f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461564f0a42fd" /><Relationship Type="http://schemas.openxmlformats.org/officeDocument/2006/relationships/slide" Target="/ppt/slides/slide1.xml" Id="Rff581fc759dd49e9" /><Relationship Type="http://schemas.openxmlformats.org/officeDocument/2006/relationships/slide" Target="/ppt/slides/slide2.xml" Id="R703006a0bb1042b5" /><Relationship Type="http://schemas.openxmlformats.org/officeDocument/2006/relationships/slide" Target="/ppt/slides/slide3.xml" Id="R1107e4c486a145f2" /><Relationship Type="http://schemas.openxmlformats.org/officeDocument/2006/relationships/slide" Target="/ppt/slides/slide4.xml" Id="Ra8c102325d1548e3" /><Relationship Type="http://schemas.openxmlformats.org/officeDocument/2006/relationships/slide" Target="/ppt/slides/slide5.xml" Id="Rd61b7802841143fc" /><Relationship Type="http://schemas.openxmlformats.org/officeDocument/2006/relationships/slide" Target="/ppt/slides/slide6.xml" Id="R62369044892e4158" /><Relationship Type="http://schemas.openxmlformats.org/officeDocument/2006/relationships/slide" Target="/ppt/slides/slide7.xml" Id="R79fc84f36c254f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458bba4b745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8739d34b84dd5" /><Relationship Type="http://schemas.openxmlformats.org/officeDocument/2006/relationships/theme" Target="/ppt/slideMasters/theme/theme1.xml" Id="R59305ba088e546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08739d34b84d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13d9203354f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8354979d645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b6bd0e76940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4ddccad4343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256fc80e945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817eadc1c4e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48f9442a54e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MUSTELIDAE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MUSTELIDAE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MUSTELIDAE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MUSTELIDAE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MUSTELIDAE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MUSTELIDAE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−1 286 547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11 514 609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104 885 802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119 271 467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MUSTELIDAE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THORLEIF LINDVARD SØRHOL NIELSEN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MUSTELIDAE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Furubergvegen 154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2316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979 791 674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MUSTELIDAE AS</a:t>
            </a:r>
          </a:p>
        </p:txBody>
      </p:sp>
    </p:spTree>
  </p:cSld>
  <p:clrMapOvr>
    <a:masterClrMapping xmlns:a="http://schemas.openxmlformats.org/drawingml/2006/main"/>
  </p:clrMapOvr>
</p:sld>
</file>