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16fe4a4f4e47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35e1dfa2de4056"/>
  </p:sldMasterIdLst>
  <p:sldIdLst>
    <p:sldId xmlns:r="http://schemas.openxmlformats.org/officeDocument/2006/relationships" id="256" r:id="R05b6822b797a4ebc"/>
    <p:sldId xmlns:r="http://schemas.openxmlformats.org/officeDocument/2006/relationships" id="257" r:id="R7d10126044464b6a"/>
    <p:sldId xmlns:r="http://schemas.openxmlformats.org/officeDocument/2006/relationships" id="258" r:id="Re48fc689968b4b13"/>
    <p:sldId xmlns:r="http://schemas.openxmlformats.org/officeDocument/2006/relationships" id="259" r:id="R3e41950af72a4337"/>
    <p:sldId xmlns:r="http://schemas.openxmlformats.org/officeDocument/2006/relationships" id="260" r:id="Rb7afa4423f0b41ff"/>
    <p:sldId xmlns:r="http://schemas.openxmlformats.org/officeDocument/2006/relationships" id="261" r:id="R76d26f1bc97946b9"/>
    <p:sldId xmlns:r="http://schemas.openxmlformats.org/officeDocument/2006/relationships" id="262" r:id="R70e0c4ebe68a42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5e1dfa2de4056" /><Relationship Type="http://schemas.openxmlformats.org/officeDocument/2006/relationships/slide" Target="/ppt/slides/slide1.xml" Id="R05b6822b797a4ebc" /><Relationship Type="http://schemas.openxmlformats.org/officeDocument/2006/relationships/slide" Target="/ppt/slides/slide2.xml" Id="R7d10126044464b6a" /><Relationship Type="http://schemas.openxmlformats.org/officeDocument/2006/relationships/slide" Target="/ppt/slides/slide3.xml" Id="Re48fc689968b4b13" /><Relationship Type="http://schemas.openxmlformats.org/officeDocument/2006/relationships/slide" Target="/ppt/slides/slide4.xml" Id="R3e41950af72a4337" /><Relationship Type="http://schemas.openxmlformats.org/officeDocument/2006/relationships/slide" Target="/ppt/slides/slide5.xml" Id="Rb7afa4423f0b41ff" /><Relationship Type="http://schemas.openxmlformats.org/officeDocument/2006/relationships/slide" Target="/ppt/slides/slide6.xml" Id="R76d26f1bc97946b9" /><Relationship Type="http://schemas.openxmlformats.org/officeDocument/2006/relationships/slide" Target="/ppt/slides/slide7.xml" Id="R70e0c4ebe68a42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a8077048e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da6f345a74df7" /><Relationship Type="http://schemas.openxmlformats.org/officeDocument/2006/relationships/theme" Target="/ppt/slideMasters/theme/theme1.xml" Id="Ra77e8b561681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da6f345a7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3880bfa7643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1d258c9a6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49dc71f840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a87fbef0b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17c404fc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7fef35959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a5701d2d2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BACKSTRØM IVERSEN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BACKSTRØM IVERSEN EIENDOM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16 161 577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BÄCKSTRÖM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JAN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Halvdans gate 7I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06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979 798 628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