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2a836721624f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2cc64a2855456f"/>
  </p:sldMasterIdLst>
  <p:sldIdLst>
    <p:sldId xmlns:r="http://schemas.openxmlformats.org/officeDocument/2006/relationships" id="256" r:id="Rc1a5b59f42704577"/>
    <p:sldId xmlns:r="http://schemas.openxmlformats.org/officeDocument/2006/relationships" id="257" r:id="Rbc70cf69d77343aa"/>
    <p:sldId xmlns:r="http://schemas.openxmlformats.org/officeDocument/2006/relationships" id="258" r:id="R15bca6b4fbff4237"/>
    <p:sldId xmlns:r="http://schemas.openxmlformats.org/officeDocument/2006/relationships" id="259" r:id="R02a6875d6f974b93"/>
    <p:sldId xmlns:r="http://schemas.openxmlformats.org/officeDocument/2006/relationships" id="260" r:id="R56642507a93e476b"/>
    <p:sldId xmlns:r="http://schemas.openxmlformats.org/officeDocument/2006/relationships" id="261" r:id="R4c3275bb8a0744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2cc64a2855456f" /><Relationship Type="http://schemas.openxmlformats.org/officeDocument/2006/relationships/slide" Target="/ppt/slides/slide1.xml" Id="Rc1a5b59f42704577" /><Relationship Type="http://schemas.openxmlformats.org/officeDocument/2006/relationships/slide" Target="/ppt/slides/slide2.xml" Id="Rbc70cf69d77343aa" /><Relationship Type="http://schemas.openxmlformats.org/officeDocument/2006/relationships/slide" Target="/ppt/slides/slide3.xml" Id="R15bca6b4fbff4237" /><Relationship Type="http://schemas.openxmlformats.org/officeDocument/2006/relationships/slide" Target="/ppt/slides/slide4.xml" Id="R02a6875d6f974b93" /><Relationship Type="http://schemas.openxmlformats.org/officeDocument/2006/relationships/slide" Target="/ppt/slides/slide5.xml" Id="R56642507a93e476b" /><Relationship Type="http://schemas.openxmlformats.org/officeDocument/2006/relationships/slide" Target="/ppt/slides/slide6.xml" Id="R4c3275bb8a0744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3c7a97e9a349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368845c4634f8f" /><Relationship Type="http://schemas.openxmlformats.org/officeDocument/2006/relationships/theme" Target="/ppt/slideMasters/theme/theme1.xml" Id="Re9ffeb7f6bdc47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368845c4634f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66a297226740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0483adb62d42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e870bda79a43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17ba83972c4d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ad2cdb141e47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9eda6ef96845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CASPER HJELL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CASPER HJELL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CASPER HJELL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CASPER HJELL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CASPER HJELL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CASPER HJELL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Slemmestadveien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1408 Kråkstad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86 35 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casph@frisurf.no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979 802 412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CASPER HJELL AS</a:t>
            </a:r>
          </a:p>
        </p:txBody>
      </p:sp>
    </p:spTree>
  </p:cSld>
  <p:clrMapOvr>
    <a:masterClrMapping xmlns:a="http://schemas.openxmlformats.org/drawingml/2006/main"/>
  </p:clrMapOvr>
</p:sld>
</file>