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0e521bc5e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aa41f5ece46f3"/>
  </p:sldMasterIdLst>
  <p:sldIdLst>
    <p:sldId xmlns:r="http://schemas.openxmlformats.org/officeDocument/2006/relationships" id="256" r:id="R6782f86973504475"/>
    <p:sldId xmlns:r="http://schemas.openxmlformats.org/officeDocument/2006/relationships" id="257" r:id="Rd906119049ff4dcc"/>
    <p:sldId xmlns:r="http://schemas.openxmlformats.org/officeDocument/2006/relationships" id="258" r:id="Ra57f0a202cce4851"/>
    <p:sldId xmlns:r="http://schemas.openxmlformats.org/officeDocument/2006/relationships" id="259" r:id="R520852baf6fc4b64"/>
    <p:sldId xmlns:r="http://schemas.openxmlformats.org/officeDocument/2006/relationships" id="260" r:id="Raa42a466775c4446"/>
    <p:sldId xmlns:r="http://schemas.openxmlformats.org/officeDocument/2006/relationships" id="261" r:id="Raf074072dc0c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aa41f5ece46f3" /><Relationship Type="http://schemas.openxmlformats.org/officeDocument/2006/relationships/slide" Target="/ppt/slides/slide1.xml" Id="R6782f86973504475" /><Relationship Type="http://schemas.openxmlformats.org/officeDocument/2006/relationships/slide" Target="/ppt/slides/slide2.xml" Id="Rd906119049ff4dcc" /><Relationship Type="http://schemas.openxmlformats.org/officeDocument/2006/relationships/slide" Target="/ppt/slides/slide3.xml" Id="Ra57f0a202cce4851" /><Relationship Type="http://schemas.openxmlformats.org/officeDocument/2006/relationships/slide" Target="/ppt/slides/slide4.xml" Id="R520852baf6fc4b64" /><Relationship Type="http://schemas.openxmlformats.org/officeDocument/2006/relationships/slide" Target="/ppt/slides/slide5.xml" Id="Raa42a466775c4446" /><Relationship Type="http://schemas.openxmlformats.org/officeDocument/2006/relationships/slide" Target="/ppt/slides/slide6.xml" Id="Raf074072dc0c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a457173f9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9df2782449ee" /><Relationship Type="http://schemas.openxmlformats.org/officeDocument/2006/relationships/theme" Target="/ppt/slideMasters/theme/theme1.xml" Id="R8fe88972fdb4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29df27824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cc880242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41fee1e10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d43dc05a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a5aeda31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bbff46ba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036cd4d60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GRAVING OG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Kimestadveien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45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979 826 621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GRAVING OG TRANSPORT</a:t>
            </a:r>
          </a:p>
        </p:txBody>
      </p:sp>
    </p:spTree>
  </p:cSld>
  <p:clrMapOvr>
    <a:masterClrMapping xmlns:a="http://schemas.openxmlformats.org/drawingml/2006/main"/>
  </p:clrMapOvr>
</p:sld>
</file>