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93d6d402c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bad493e484f43"/>
  </p:sldMasterIdLst>
  <p:sldIdLst>
    <p:sldId xmlns:r="http://schemas.openxmlformats.org/officeDocument/2006/relationships" id="256" r:id="R42325e592b0e4687"/>
    <p:sldId xmlns:r="http://schemas.openxmlformats.org/officeDocument/2006/relationships" id="257" r:id="Rf23b52c20fdd46ac"/>
    <p:sldId xmlns:r="http://schemas.openxmlformats.org/officeDocument/2006/relationships" id="258" r:id="R3ffc54da4d084fe1"/>
    <p:sldId xmlns:r="http://schemas.openxmlformats.org/officeDocument/2006/relationships" id="259" r:id="R98730fa059884f03"/>
    <p:sldId xmlns:r="http://schemas.openxmlformats.org/officeDocument/2006/relationships" id="260" r:id="R10d927c800fa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bad493e484f43" /><Relationship Type="http://schemas.openxmlformats.org/officeDocument/2006/relationships/slide" Target="/ppt/slides/slide1.xml" Id="R42325e592b0e4687" /><Relationship Type="http://schemas.openxmlformats.org/officeDocument/2006/relationships/slide" Target="/ppt/slides/slide2.xml" Id="Rf23b52c20fdd46ac" /><Relationship Type="http://schemas.openxmlformats.org/officeDocument/2006/relationships/slide" Target="/ppt/slides/slide3.xml" Id="R3ffc54da4d084fe1" /><Relationship Type="http://schemas.openxmlformats.org/officeDocument/2006/relationships/slide" Target="/ppt/slides/slide4.xml" Id="R98730fa059884f03" /><Relationship Type="http://schemas.openxmlformats.org/officeDocument/2006/relationships/slide" Target="/ppt/slides/slide5.xml" Id="R10d927c800fa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b13ddcde1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ef1fa2734fdf" /><Relationship Type="http://schemas.openxmlformats.org/officeDocument/2006/relationships/theme" Target="/ppt/slideMasters/theme/theme1.xml" Id="R11f23ecd6149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4ef1fa273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4078a8835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345217b4a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37764640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8165f5ab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d2f64cf6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GRAVING OG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GRAVING OG TRANSPORT ble etablert [år] og holder til i Borre.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Kimestadveien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3184 Borre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45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979 826 621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