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314c1ca74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45f24da8d4351"/>
  </p:sldMasterIdLst>
  <p:sldIdLst>
    <p:sldId xmlns:r="http://schemas.openxmlformats.org/officeDocument/2006/relationships" id="256" r:id="R171e341a63e44472"/>
    <p:sldId xmlns:r="http://schemas.openxmlformats.org/officeDocument/2006/relationships" id="257" r:id="R842d9b135bfe487b"/>
    <p:sldId xmlns:r="http://schemas.openxmlformats.org/officeDocument/2006/relationships" id="258" r:id="Rd0ef601e4b9c41c3"/>
    <p:sldId xmlns:r="http://schemas.openxmlformats.org/officeDocument/2006/relationships" id="259" r:id="R21581791ad714546"/>
    <p:sldId xmlns:r="http://schemas.openxmlformats.org/officeDocument/2006/relationships" id="260" r:id="R804b8f77f85f41e4"/>
    <p:sldId xmlns:r="http://schemas.openxmlformats.org/officeDocument/2006/relationships" id="261" r:id="Ra626c4639cd64e28"/>
    <p:sldId xmlns:r="http://schemas.openxmlformats.org/officeDocument/2006/relationships" id="262" r:id="Recc10e441064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45f24da8d4351" /><Relationship Type="http://schemas.openxmlformats.org/officeDocument/2006/relationships/slide" Target="/ppt/slides/slide1.xml" Id="R171e341a63e44472" /><Relationship Type="http://schemas.openxmlformats.org/officeDocument/2006/relationships/slide" Target="/ppt/slides/slide2.xml" Id="R842d9b135bfe487b" /><Relationship Type="http://schemas.openxmlformats.org/officeDocument/2006/relationships/slide" Target="/ppt/slides/slide3.xml" Id="Rd0ef601e4b9c41c3" /><Relationship Type="http://schemas.openxmlformats.org/officeDocument/2006/relationships/slide" Target="/ppt/slides/slide4.xml" Id="R21581791ad714546" /><Relationship Type="http://schemas.openxmlformats.org/officeDocument/2006/relationships/slide" Target="/ppt/slides/slide5.xml" Id="R804b8f77f85f41e4" /><Relationship Type="http://schemas.openxmlformats.org/officeDocument/2006/relationships/slide" Target="/ppt/slides/slide6.xml" Id="Ra626c4639cd64e28" /><Relationship Type="http://schemas.openxmlformats.org/officeDocument/2006/relationships/slide" Target="/ppt/slides/slide7.xml" Id="Recc10e441064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fe8d376cf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a6aa7b35412a" /><Relationship Type="http://schemas.openxmlformats.org/officeDocument/2006/relationships/theme" Target="/ppt/slideMasters/theme/theme1.xml" Id="Rc986c3aecafc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ba6aa7b35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013a9947c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d8655e683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a2703f70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be5a57dd2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253dd5bd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6fba45e6c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cf45856ec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FUNDAMENTERING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FUNDAMENTERING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FUNDAMENTERING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FUNDAMENTERING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FUNDAMENTERING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FUNDAMENTERING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521 518 560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13 872 517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5 675 107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236 483 256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FUNDAMENTERING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BJEF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NORDFUND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VÅGAVIKA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FAGERGAARD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FUNDAMENTERING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26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fas@fas.no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979 838 336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FUNDAMENTERING AS</a:t>
            </a:r>
          </a:p>
        </p:txBody>
      </p:sp>
    </p:spTree>
  </p:cSld>
  <p:clrMapOvr>
    <a:masterClrMapping xmlns:a="http://schemas.openxmlformats.org/drawingml/2006/main"/>
  </p:clrMapOvr>
</p:sld>
</file>