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93139cb884a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4bbd8943e405a"/>
  </p:sldMasterIdLst>
  <p:sldIdLst>
    <p:sldId xmlns:r="http://schemas.openxmlformats.org/officeDocument/2006/relationships" id="256" r:id="R238485b8e8e94c38"/>
    <p:sldId xmlns:r="http://schemas.openxmlformats.org/officeDocument/2006/relationships" id="257" r:id="R8469406d97ff475f"/>
    <p:sldId xmlns:r="http://schemas.openxmlformats.org/officeDocument/2006/relationships" id="258" r:id="R3b9257a2f1fb42eb"/>
    <p:sldId xmlns:r="http://schemas.openxmlformats.org/officeDocument/2006/relationships" id="259" r:id="R6d7f6ce4a0544dd5"/>
    <p:sldId xmlns:r="http://schemas.openxmlformats.org/officeDocument/2006/relationships" id="260" r:id="Rf342bc8c4caa44ff"/>
    <p:sldId xmlns:r="http://schemas.openxmlformats.org/officeDocument/2006/relationships" id="261" r:id="Rb4cc97af0fd44360"/>
    <p:sldId xmlns:r="http://schemas.openxmlformats.org/officeDocument/2006/relationships" id="262" r:id="R52d15cad3cf9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4bbd8943e405a" /><Relationship Type="http://schemas.openxmlformats.org/officeDocument/2006/relationships/slide" Target="/ppt/slides/slide1.xml" Id="R238485b8e8e94c38" /><Relationship Type="http://schemas.openxmlformats.org/officeDocument/2006/relationships/slide" Target="/ppt/slides/slide2.xml" Id="R8469406d97ff475f" /><Relationship Type="http://schemas.openxmlformats.org/officeDocument/2006/relationships/slide" Target="/ppt/slides/slide3.xml" Id="R3b9257a2f1fb42eb" /><Relationship Type="http://schemas.openxmlformats.org/officeDocument/2006/relationships/slide" Target="/ppt/slides/slide4.xml" Id="R6d7f6ce4a0544dd5" /><Relationship Type="http://schemas.openxmlformats.org/officeDocument/2006/relationships/slide" Target="/ppt/slides/slide5.xml" Id="Rf342bc8c4caa44ff" /><Relationship Type="http://schemas.openxmlformats.org/officeDocument/2006/relationships/slide" Target="/ppt/slides/slide6.xml" Id="Rb4cc97af0fd44360" /><Relationship Type="http://schemas.openxmlformats.org/officeDocument/2006/relationships/slide" Target="/ppt/slides/slide7.xml" Id="R52d15cad3cf9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2fd6cb1104b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8c246cd4f4f80" /><Relationship Type="http://schemas.openxmlformats.org/officeDocument/2006/relationships/theme" Target="/ppt/slideMasters/theme/theme1.xml" Id="R43c33b3fe765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38c246cd4f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a4706a134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6011430644d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1d53cb8594b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771110f9a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f384591ae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63c74af5a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bd0285a84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BYGGMESTERFIRMAET MARTINSEN &amp; ØSTBY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MARTINSEN &amp; ØSTBY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BYGGMESTERFIRMAET MARTINSEN &amp; ØSTBY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MARTINSEN &amp; ØSTBY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MARTINSEN &amp; ØSTBY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MARTINSEN &amp; ØSTBY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45 531 444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−177 435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4 059 739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12 318 028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MARTINSEN &amp; ØSTBY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JON HÅVARD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TORE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MARTINSEN &amp; ØSTBY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Skreppestadveien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19 36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haavard@martinsenostby.no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979 842 864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BYGGMESTERFIRMAET MARTINSEN &amp; ØSTBY AS</a:t>
            </a:r>
          </a:p>
        </p:txBody>
      </p:sp>
    </p:spTree>
  </p:cSld>
  <p:clrMapOvr>
    <a:masterClrMapping xmlns:a="http://schemas.openxmlformats.org/drawingml/2006/main"/>
  </p:clrMapOvr>
</p:sld>
</file>