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fb90dd97f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472455cd24fce"/>
  </p:sldMasterIdLst>
  <p:sldIdLst>
    <p:sldId xmlns:r="http://schemas.openxmlformats.org/officeDocument/2006/relationships" id="256" r:id="Rc58b0eaeb35c4559"/>
    <p:sldId xmlns:r="http://schemas.openxmlformats.org/officeDocument/2006/relationships" id="257" r:id="R27e910a7803e4b46"/>
    <p:sldId xmlns:r="http://schemas.openxmlformats.org/officeDocument/2006/relationships" id="258" r:id="R3f874f9656e64874"/>
    <p:sldId xmlns:r="http://schemas.openxmlformats.org/officeDocument/2006/relationships" id="259" r:id="R18a04a9ee2d647a2"/>
    <p:sldId xmlns:r="http://schemas.openxmlformats.org/officeDocument/2006/relationships" id="260" r:id="R884b05b2cff045dd"/>
    <p:sldId xmlns:r="http://schemas.openxmlformats.org/officeDocument/2006/relationships" id="261" r:id="R11539d3c8b544d3b"/>
    <p:sldId xmlns:r="http://schemas.openxmlformats.org/officeDocument/2006/relationships" id="262" r:id="R67d0cc24ffb2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472455cd24fce" /><Relationship Type="http://schemas.openxmlformats.org/officeDocument/2006/relationships/slide" Target="/ppt/slides/slide1.xml" Id="Rc58b0eaeb35c4559" /><Relationship Type="http://schemas.openxmlformats.org/officeDocument/2006/relationships/slide" Target="/ppt/slides/slide2.xml" Id="R27e910a7803e4b46" /><Relationship Type="http://schemas.openxmlformats.org/officeDocument/2006/relationships/slide" Target="/ppt/slides/slide3.xml" Id="R3f874f9656e64874" /><Relationship Type="http://schemas.openxmlformats.org/officeDocument/2006/relationships/slide" Target="/ppt/slides/slide4.xml" Id="R18a04a9ee2d647a2" /><Relationship Type="http://schemas.openxmlformats.org/officeDocument/2006/relationships/slide" Target="/ppt/slides/slide5.xml" Id="R884b05b2cff045dd" /><Relationship Type="http://schemas.openxmlformats.org/officeDocument/2006/relationships/slide" Target="/ppt/slides/slide6.xml" Id="R11539d3c8b544d3b" /><Relationship Type="http://schemas.openxmlformats.org/officeDocument/2006/relationships/slide" Target="/ppt/slides/slide7.xml" Id="R67d0cc24ffb2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b4defa347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08ddee394d28" /><Relationship Type="http://schemas.openxmlformats.org/officeDocument/2006/relationships/theme" Target="/ppt/slideMasters/theme/theme1.xml" Id="Rcf1c1112fa5f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a08ddee39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991060ae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8026c8fbc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80234d05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09da2e6fc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acd86df2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9c6e78b9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488f282b6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PTG MULTI KULDE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PTG MULTI KULDE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8 544 354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PERFECT TEMPERATURE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Jordbruksveien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88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mikael@multikulde.no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MULTI KULDE AS</a:t>
            </a:r>
          </a:p>
        </p:txBody>
      </p:sp>
    </p:spTree>
  </p:cSld>
  <p:clrMapOvr>
    <a:masterClrMapping xmlns:a="http://schemas.openxmlformats.org/drawingml/2006/main"/>
  </p:clrMapOvr>
</p:sld>
</file>