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a29b60a11e47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311823f984040"/>
  </p:sldMasterIdLst>
  <p:sldIdLst>
    <p:sldId xmlns:r="http://schemas.openxmlformats.org/officeDocument/2006/relationships" id="256" r:id="R252d5557bf8045e3"/>
    <p:sldId xmlns:r="http://schemas.openxmlformats.org/officeDocument/2006/relationships" id="257" r:id="R13b58183694c4280"/>
    <p:sldId xmlns:r="http://schemas.openxmlformats.org/officeDocument/2006/relationships" id="258" r:id="R409d33718b984383"/>
    <p:sldId xmlns:r="http://schemas.openxmlformats.org/officeDocument/2006/relationships" id="259" r:id="R8d3c493dd8a84612"/>
    <p:sldId xmlns:r="http://schemas.openxmlformats.org/officeDocument/2006/relationships" id="260" r:id="R387831cac0fc40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311823f984040" /><Relationship Type="http://schemas.openxmlformats.org/officeDocument/2006/relationships/slide" Target="/ppt/slides/slide1.xml" Id="R252d5557bf8045e3" /><Relationship Type="http://schemas.openxmlformats.org/officeDocument/2006/relationships/slide" Target="/ppt/slides/slide2.xml" Id="R13b58183694c4280" /><Relationship Type="http://schemas.openxmlformats.org/officeDocument/2006/relationships/slide" Target="/ppt/slides/slide3.xml" Id="R409d33718b984383" /><Relationship Type="http://schemas.openxmlformats.org/officeDocument/2006/relationships/slide" Target="/ppt/slides/slide4.xml" Id="R8d3c493dd8a84612" /><Relationship Type="http://schemas.openxmlformats.org/officeDocument/2006/relationships/slide" Target="/ppt/slides/slide5.xml" Id="R387831cac0fc40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f7bf7627743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970f0e6264005" /><Relationship Type="http://schemas.openxmlformats.org/officeDocument/2006/relationships/theme" Target="/ppt/slideMasters/theme/theme1.xml" Id="Re0e95b28e03647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3970f0e62640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cde30cb2b42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c32b714cf4b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c6c001b5346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2e0c3eb4240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5a0cc9fec4b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FONDSFINANS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FONDSFINANS PENSJONSKASSE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v/Lumera AS, Tordenskiolds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forvaltning@lumera.com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www.pensjonskasse.lumera.com/pensjonskasse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979 860 153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FONDSFINANS PENSJONSKASSE</a:t>
            </a:r>
          </a:p>
        </p:txBody>
      </p:sp>
    </p:spTree>
  </p:cSld>
  <p:clrMapOvr>
    <a:masterClrMapping xmlns:a="http://schemas.openxmlformats.org/drawingml/2006/main"/>
  </p:clrMapOvr>
</p:sld>
</file>