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db7067840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7945f0d394327"/>
  </p:sldMasterIdLst>
  <p:sldIdLst>
    <p:sldId xmlns:r="http://schemas.openxmlformats.org/officeDocument/2006/relationships" id="256" r:id="R99899dc1c99c479e"/>
    <p:sldId xmlns:r="http://schemas.openxmlformats.org/officeDocument/2006/relationships" id="257" r:id="R7a26e54352b5490a"/>
    <p:sldId xmlns:r="http://schemas.openxmlformats.org/officeDocument/2006/relationships" id="258" r:id="Rbbbbbdd0397941f7"/>
    <p:sldId xmlns:r="http://schemas.openxmlformats.org/officeDocument/2006/relationships" id="259" r:id="R45d9507109214716"/>
    <p:sldId xmlns:r="http://schemas.openxmlformats.org/officeDocument/2006/relationships" id="260" r:id="R252a65794568487e"/>
    <p:sldId xmlns:r="http://schemas.openxmlformats.org/officeDocument/2006/relationships" id="261" r:id="R5473dff5584e480a"/>
    <p:sldId xmlns:r="http://schemas.openxmlformats.org/officeDocument/2006/relationships" id="262" r:id="R9f9d1d5d0fea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7945f0d394327" /><Relationship Type="http://schemas.openxmlformats.org/officeDocument/2006/relationships/slide" Target="/ppt/slides/slide1.xml" Id="R99899dc1c99c479e" /><Relationship Type="http://schemas.openxmlformats.org/officeDocument/2006/relationships/slide" Target="/ppt/slides/slide2.xml" Id="R7a26e54352b5490a" /><Relationship Type="http://schemas.openxmlformats.org/officeDocument/2006/relationships/slide" Target="/ppt/slides/slide3.xml" Id="Rbbbbbdd0397941f7" /><Relationship Type="http://schemas.openxmlformats.org/officeDocument/2006/relationships/slide" Target="/ppt/slides/slide4.xml" Id="R45d9507109214716" /><Relationship Type="http://schemas.openxmlformats.org/officeDocument/2006/relationships/slide" Target="/ppt/slides/slide5.xml" Id="R252a65794568487e" /><Relationship Type="http://schemas.openxmlformats.org/officeDocument/2006/relationships/slide" Target="/ppt/slides/slide6.xml" Id="R5473dff5584e480a" /><Relationship Type="http://schemas.openxmlformats.org/officeDocument/2006/relationships/slide" Target="/ppt/slides/slide7.xml" Id="R9f9d1d5d0fea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bc65ecd6d4a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1950dc62842ad" /><Relationship Type="http://schemas.openxmlformats.org/officeDocument/2006/relationships/theme" Target="/ppt/slideMasters/theme/theme1.xml" Id="R47c81a1a41ff45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1950dc628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976d48447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8ec8d4373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5b1ad3b0d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7b0750c97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f9889d153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e46587a6e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9d02a0cb0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BEAU MONDE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BEAU MONDE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1 075 025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REIERSEN HETLAND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ANNIE PETRA BJØRNARHEIM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BENEDIKTE BJØRNARHEIM HETLAND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 KRISTOFFER SØRENSEN LIDRE HETLAND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Reiersen Hetland, Flatveien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979 860 854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