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646704118b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c69d65cb04f67"/>
  </p:sldMasterIdLst>
  <p:sldIdLst>
    <p:sldId xmlns:r="http://schemas.openxmlformats.org/officeDocument/2006/relationships" id="256" r:id="Rfc58ac83e6f945f3"/>
    <p:sldId xmlns:r="http://schemas.openxmlformats.org/officeDocument/2006/relationships" id="257" r:id="R2f21e4f3da4a4be3"/>
    <p:sldId xmlns:r="http://schemas.openxmlformats.org/officeDocument/2006/relationships" id="258" r:id="Rb6a90b0b213d4722"/>
    <p:sldId xmlns:r="http://schemas.openxmlformats.org/officeDocument/2006/relationships" id="259" r:id="R2e20365c888a47ac"/>
    <p:sldId xmlns:r="http://schemas.openxmlformats.org/officeDocument/2006/relationships" id="260" r:id="R3afa45d99f934191"/>
    <p:sldId xmlns:r="http://schemas.openxmlformats.org/officeDocument/2006/relationships" id="261" r:id="Rd84229ccb16d4c6b"/>
    <p:sldId xmlns:r="http://schemas.openxmlformats.org/officeDocument/2006/relationships" id="262" r:id="R1c04d9a4b3ba41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c69d65cb04f67" /><Relationship Type="http://schemas.openxmlformats.org/officeDocument/2006/relationships/slide" Target="/ppt/slides/slide1.xml" Id="Rfc58ac83e6f945f3" /><Relationship Type="http://schemas.openxmlformats.org/officeDocument/2006/relationships/slide" Target="/ppt/slides/slide2.xml" Id="R2f21e4f3da4a4be3" /><Relationship Type="http://schemas.openxmlformats.org/officeDocument/2006/relationships/slide" Target="/ppt/slides/slide3.xml" Id="Rb6a90b0b213d4722" /><Relationship Type="http://schemas.openxmlformats.org/officeDocument/2006/relationships/slide" Target="/ppt/slides/slide4.xml" Id="R2e20365c888a47ac" /><Relationship Type="http://schemas.openxmlformats.org/officeDocument/2006/relationships/slide" Target="/ppt/slides/slide5.xml" Id="R3afa45d99f934191" /><Relationship Type="http://schemas.openxmlformats.org/officeDocument/2006/relationships/slide" Target="/ppt/slides/slide6.xml" Id="Rd84229ccb16d4c6b" /><Relationship Type="http://schemas.openxmlformats.org/officeDocument/2006/relationships/slide" Target="/ppt/slides/slide7.xml" Id="R1c04d9a4b3ba41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0c4e0a0ce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c4dc1acc144da" /><Relationship Type="http://schemas.openxmlformats.org/officeDocument/2006/relationships/theme" Target="/ppt/slideMasters/theme/theme1.xml" Id="R3618fdaa36b3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c4dc1acc1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9fbe1ef5a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31bc0be4a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e21f6b898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7b7f08db4f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064270708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9c084e342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853c7c5d7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30 783 182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317 138 444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424 098 978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979 870 191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KILEN AS</a:t>
            </a:r>
          </a:p>
        </p:txBody>
      </p:sp>
    </p:spTree>
  </p:cSld>
  <p:clrMapOvr>
    <a:masterClrMapping xmlns:a="http://schemas.openxmlformats.org/drawingml/2006/main"/>
  </p:clrMapOvr>
</p:sld>
</file>