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712dd33b3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13e8d5e6941ae"/>
  </p:sldMasterIdLst>
  <p:sldIdLst>
    <p:sldId xmlns:r="http://schemas.openxmlformats.org/officeDocument/2006/relationships" id="256" r:id="R53daaaa4b76b4f74"/>
    <p:sldId xmlns:r="http://schemas.openxmlformats.org/officeDocument/2006/relationships" id="257" r:id="Ra20244106a774494"/>
    <p:sldId xmlns:r="http://schemas.openxmlformats.org/officeDocument/2006/relationships" id="258" r:id="Rdbbf11faa0594dd5"/>
    <p:sldId xmlns:r="http://schemas.openxmlformats.org/officeDocument/2006/relationships" id="259" r:id="Rf76192e5757a4449"/>
    <p:sldId xmlns:r="http://schemas.openxmlformats.org/officeDocument/2006/relationships" id="260" r:id="Rc947ac457aa74b67"/>
    <p:sldId xmlns:r="http://schemas.openxmlformats.org/officeDocument/2006/relationships" id="261" r:id="R243d334e58d6421b"/>
    <p:sldId xmlns:r="http://schemas.openxmlformats.org/officeDocument/2006/relationships" id="262" r:id="R7f5f11adfeb1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13e8d5e6941ae" /><Relationship Type="http://schemas.openxmlformats.org/officeDocument/2006/relationships/slide" Target="/ppt/slides/slide1.xml" Id="R53daaaa4b76b4f74" /><Relationship Type="http://schemas.openxmlformats.org/officeDocument/2006/relationships/slide" Target="/ppt/slides/slide2.xml" Id="Ra20244106a774494" /><Relationship Type="http://schemas.openxmlformats.org/officeDocument/2006/relationships/slide" Target="/ppt/slides/slide3.xml" Id="Rdbbf11faa0594dd5" /><Relationship Type="http://schemas.openxmlformats.org/officeDocument/2006/relationships/slide" Target="/ppt/slides/slide4.xml" Id="Rf76192e5757a4449" /><Relationship Type="http://schemas.openxmlformats.org/officeDocument/2006/relationships/slide" Target="/ppt/slides/slide5.xml" Id="Rc947ac457aa74b67" /><Relationship Type="http://schemas.openxmlformats.org/officeDocument/2006/relationships/slide" Target="/ppt/slides/slide6.xml" Id="R243d334e58d6421b" /><Relationship Type="http://schemas.openxmlformats.org/officeDocument/2006/relationships/slide" Target="/ppt/slides/slide7.xml" Id="R7f5f11adfeb1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2becec811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2cdd0686045ac" /><Relationship Type="http://schemas.openxmlformats.org/officeDocument/2006/relationships/theme" Target="/ppt/slideMasters/theme/theme1.xml" Id="Rfe9bae1cd3b9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2cdd06860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5e8d3bfee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d441be3d1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e968018c5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f222bb31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234666201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fa997658a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14f1393b0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ALLIER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38 678 622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25 764 140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75 681 052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Midtunhaugen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 AS</a:t>
            </a:r>
          </a:p>
        </p:txBody>
      </p:sp>
    </p:spTree>
  </p:cSld>
  <p:clrMapOvr>
    <a:masterClrMapping xmlns:a="http://schemas.openxmlformats.org/drawingml/2006/main"/>
  </p:clrMapOvr>
</p:sld>
</file>