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dfe12c26e84b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98e24fb4324879"/>
  </p:sldMasterIdLst>
  <p:sldIdLst>
    <p:sldId xmlns:r="http://schemas.openxmlformats.org/officeDocument/2006/relationships" id="256" r:id="Ree0d23cf6f3849a1"/>
    <p:sldId xmlns:r="http://schemas.openxmlformats.org/officeDocument/2006/relationships" id="257" r:id="R5f9a00d2331a43ba"/>
    <p:sldId xmlns:r="http://schemas.openxmlformats.org/officeDocument/2006/relationships" id="258" r:id="Rc2841fea91234a9d"/>
    <p:sldId xmlns:r="http://schemas.openxmlformats.org/officeDocument/2006/relationships" id="259" r:id="R8309156cb9ed4850"/>
    <p:sldId xmlns:r="http://schemas.openxmlformats.org/officeDocument/2006/relationships" id="260" r:id="R88b7da3791134a76"/>
    <p:sldId xmlns:r="http://schemas.openxmlformats.org/officeDocument/2006/relationships" id="261" r:id="R45e34d66190943c7"/>
    <p:sldId xmlns:r="http://schemas.openxmlformats.org/officeDocument/2006/relationships" id="262" r:id="R697f992cc54a4c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98e24fb4324879" /><Relationship Type="http://schemas.openxmlformats.org/officeDocument/2006/relationships/slide" Target="/ppt/slides/slide1.xml" Id="Ree0d23cf6f3849a1" /><Relationship Type="http://schemas.openxmlformats.org/officeDocument/2006/relationships/slide" Target="/ppt/slides/slide2.xml" Id="R5f9a00d2331a43ba" /><Relationship Type="http://schemas.openxmlformats.org/officeDocument/2006/relationships/slide" Target="/ppt/slides/slide3.xml" Id="Rc2841fea91234a9d" /><Relationship Type="http://schemas.openxmlformats.org/officeDocument/2006/relationships/slide" Target="/ppt/slides/slide4.xml" Id="R8309156cb9ed4850" /><Relationship Type="http://schemas.openxmlformats.org/officeDocument/2006/relationships/slide" Target="/ppt/slides/slide5.xml" Id="R88b7da3791134a76" /><Relationship Type="http://schemas.openxmlformats.org/officeDocument/2006/relationships/slide" Target="/ppt/slides/slide6.xml" Id="R45e34d66190943c7" /><Relationship Type="http://schemas.openxmlformats.org/officeDocument/2006/relationships/slide" Target="/ppt/slides/slide7.xml" Id="R697f992cc54a4c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c641fdc8744e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fbeb3bbad4453" /><Relationship Type="http://schemas.openxmlformats.org/officeDocument/2006/relationships/theme" Target="/ppt/slideMasters/theme/theme1.xml" Id="Rc77be698900344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4fbeb3bbad44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2cb8a8b6c4a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a5880f9af46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e4650266346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d2d46d3a54f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1841c008c4d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4e951f53d42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080f4438a44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SUNNDAL NÆRINGSEIENDOM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SUNNDAL NÆRINGSEIENDOM AS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4 862 523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−1 001 470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−442 082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37 105 117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39 802 918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HYDRO ALUMINIUM AS  –  37,3 %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SUNNDAL KOMMUNE  –  35,9 %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SIVA EIENDOM HOLDING AS  –  26,8 %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Auragata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dag.sverre@sne-as.no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www.sunndalnaeringspark.no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979 872 704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NÆRINGSEIENDOM AS</a:t>
            </a:r>
          </a:p>
        </p:txBody>
      </p:sp>
    </p:spTree>
  </p:cSld>
  <p:clrMapOvr>
    <a:masterClrMapping xmlns:a="http://schemas.openxmlformats.org/drawingml/2006/main"/>
  </p:clrMapOvr>
</p:sld>
</file>