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539d8fcbe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3ad90e1aa400f"/>
  </p:sldMasterIdLst>
  <p:sldIdLst>
    <p:sldId xmlns:r="http://schemas.openxmlformats.org/officeDocument/2006/relationships" id="256" r:id="R9ae889e22c4c4a7a"/>
    <p:sldId xmlns:r="http://schemas.openxmlformats.org/officeDocument/2006/relationships" id="257" r:id="R5b43288753ab43be"/>
    <p:sldId xmlns:r="http://schemas.openxmlformats.org/officeDocument/2006/relationships" id="258" r:id="R5881a03175504b04"/>
    <p:sldId xmlns:r="http://schemas.openxmlformats.org/officeDocument/2006/relationships" id="259" r:id="R7815497318944103"/>
    <p:sldId xmlns:r="http://schemas.openxmlformats.org/officeDocument/2006/relationships" id="260" r:id="Rbb8148f2e41f4480"/>
    <p:sldId xmlns:r="http://schemas.openxmlformats.org/officeDocument/2006/relationships" id="261" r:id="R1ad58af6df514937"/>
    <p:sldId xmlns:r="http://schemas.openxmlformats.org/officeDocument/2006/relationships" id="262" r:id="R01816bd0c8f5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3ad90e1aa400f" /><Relationship Type="http://schemas.openxmlformats.org/officeDocument/2006/relationships/slide" Target="/ppt/slides/slide1.xml" Id="R9ae889e22c4c4a7a" /><Relationship Type="http://schemas.openxmlformats.org/officeDocument/2006/relationships/slide" Target="/ppt/slides/slide2.xml" Id="R5b43288753ab43be" /><Relationship Type="http://schemas.openxmlformats.org/officeDocument/2006/relationships/slide" Target="/ppt/slides/slide3.xml" Id="R5881a03175504b04" /><Relationship Type="http://schemas.openxmlformats.org/officeDocument/2006/relationships/slide" Target="/ppt/slides/slide4.xml" Id="R7815497318944103" /><Relationship Type="http://schemas.openxmlformats.org/officeDocument/2006/relationships/slide" Target="/ppt/slides/slide5.xml" Id="Rbb8148f2e41f4480" /><Relationship Type="http://schemas.openxmlformats.org/officeDocument/2006/relationships/slide" Target="/ppt/slides/slide6.xml" Id="R1ad58af6df514937" /><Relationship Type="http://schemas.openxmlformats.org/officeDocument/2006/relationships/slide" Target="/ppt/slides/slide7.xml" Id="R01816bd0c8f5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d3429cea1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77236e8a412e" /><Relationship Type="http://schemas.openxmlformats.org/officeDocument/2006/relationships/theme" Target="/ppt/slideMasters/theme/theme1.xml" Id="R964b70e972be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077236e8a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ecd2ce12b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b3862774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fd59dbc9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b134ac51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ddbfe58e1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8146b0f3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57155ee6b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BRUMUNDDAL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BRUMUNDDAL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WLC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post@brdal-regnskap.no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979 881 401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