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d02b62997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e68b897e3482a"/>
  </p:sldMasterIdLst>
  <p:sldIdLst>
    <p:sldId xmlns:r="http://schemas.openxmlformats.org/officeDocument/2006/relationships" id="256" r:id="Rd585fae4a99d456b"/>
    <p:sldId xmlns:r="http://schemas.openxmlformats.org/officeDocument/2006/relationships" id="257" r:id="Raf2009acfe5e436f"/>
    <p:sldId xmlns:r="http://schemas.openxmlformats.org/officeDocument/2006/relationships" id="258" r:id="Rd1be0254b8804045"/>
    <p:sldId xmlns:r="http://schemas.openxmlformats.org/officeDocument/2006/relationships" id="259" r:id="Ra16cbf3cb67f4b5a"/>
    <p:sldId xmlns:r="http://schemas.openxmlformats.org/officeDocument/2006/relationships" id="260" r:id="Rb31101d1815e4f0a"/>
    <p:sldId xmlns:r="http://schemas.openxmlformats.org/officeDocument/2006/relationships" id="261" r:id="R96f9f2532ca8438e"/>
    <p:sldId xmlns:r="http://schemas.openxmlformats.org/officeDocument/2006/relationships" id="262" r:id="R225d4ff59bc3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e68b897e3482a" /><Relationship Type="http://schemas.openxmlformats.org/officeDocument/2006/relationships/slide" Target="/ppt/slides/slide1.xml" Id="Rd585fae4a99d456b" /><Relationship Type="http://schemas.openxmlformats.org/officeDocument/2006/relationships/slide" Target="/ppt/slides/slide2.xml" Id="Raf2009acfe5e436f" /><Relationship Type="http://schemas.openxmlformats.org/officeDocument/2006/relationships/slide" Target="/ppt/slides/slide3.xml" Id="Rd1be0254b8804045" /><Relationship Type="http://schemas.openxmlformats.org/officeDocument/2006/relationships/slide" Target="/ppt/slides/slide4.xml" Id="Ra16cbf3cb67f4b5a" /><Relationship Type="http://schemas.openxmlformats.org/officeDocument/2006/relationships/slide" Target="/ppt/slides/slide5.xml" Id="Rb31101d1815e4f0a" /><Relationship Type="http://schemas.openxmlformats.org/officeDocument/2006/relationships/slide" Target="/ppt/slides/slide6.xml" Id="R96f9f2532ca8438e" /><Relationship Type="http://schemas.openxmlformats.org/officeDocument/2006/relationships/slide" Target="/ppt/slides/slide7.xml" Id="R225d4ff59bc3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dad741dfb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dd3b22c374e4c" /><Relationship Type="http://schemas.openxmlformats.org/officeDocument/2006/relationships/theme" Target="/ppt/slideMasters/theme/theme1.xml" Id="Rc324cfdfcf68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dd3b22c37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b7f5cfa4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1662edbe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81f05ace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742b4d25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e22df085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2f1a18a1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935c2496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THORVALDSEN LARKOLLEN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LARKOLLEN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BEATE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HELGESEN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Skoglyv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