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840805570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8009e3f4e4341"/>
  </p:sldMasterIdLst>
  <p:sldIdLst>
    <p:sldId xmlns:r="http://schemas.openxmlformats.org/officeDocument/2006/relationships" id="256" r:id="Rfc8c2d958129444b"/>
    <p:sldId xmlns:r="http://schemas.openxmlformats.org/officeDocument/2006/relationships" id="257" r:id="R053b0192a5dd45c9"/>
    <p:sldId xmlns:r="http://schemas.openxmlformats.org/officeDocument/2006/relationships" id="258" r:id="R0baa2059cf5042c9"/>
    <p:sldId xmlns:r="http://schemas.openxmlformats.org/officeDocument/2006/relationships" id="259" r:id="Rd9462beb9ced4c60"/>
    <p:sldId xmlns:r="http://schemas.openxmlformats.org/officeDocument/2006/relationships" id="260" r:id="R72a5c560a2d34491"/>
    <p:sldId xmlns:r="http://schemas.openxmlformats.org/officeDocument/2006/relationships" id="261" r:id="R71de24e939914967"/>
    <p:sldId xmlns:r="http://schemas.openxmlformats.org/officeDocument/2006/relationships" id="262" r:id="Rcc6107f167c7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8009e3f4e4341" /><Relationship Type="http://schemas.openxmlformats.org/officeDocument/2006/relationships/slide" Target="/ppt/slides/slide1.xml" Id="Rfc8c2d958129444b" /><Relationship Type="http://schemas.openxmlformats.org/officeDocument/2006/relationships/slide" Target="/ppt/slides/slide2.xml" Id="R053b0192a5dd45c9" /><Relationship Type="http://schemas.openxmlformats.org/officeDocument/2006/relationships/slide" Target="/ppt/slides/slide3.xml" Id="R0baa2059cf5042c9" /><Relationship Type="http://schemas.openxmlformats.org/officeDocument/2006/relationships/slide" Target="/ppt/slides/slide4.xml" Id="Rd9462beb9ced4c60" /><Relationship Type="http://schemas.openxmlformats.org/officeDocument/2006/relationships/slide" Target="/ppt/slides/slide5.xml" Id="R72a5c560a2d34491" /><Relationship Type="http://schemas.openxmlformats.org/officeDocument/2006/relationships/slide" Target="/ppt/slides/slide6.xml" Id="R71de24e939914967" /><Relationship Type="http://schemas.openxmlformats.org/officeDocument/2006/relationships/slide" Target="/ppt/slides/slide7.xml" Id="Rcc6107f167c7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c67fb85ce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2f4a76354535" /><Relationship Type="http://schemas.openxmlformats.org/officeDocument/2006/relationships/theme" Target="/ppt/slideMasters/theme/theme1.xml" Id="R846796513630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52f4a7635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0e942cea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8a28e932a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f38f169e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351a24680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c805765cc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5c3924a91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f6805ee8d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LI-EKSPRESSEN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LI-EKSPRESSEN AS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14 140 313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1 470 246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8 125 925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10 288 754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ANDRE SUNDVIK  –  68,3 %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HÅVARD FAGERSTRAND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BERGLI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VESTGÅRD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OLAV ROLI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LI-EKSPRESSEN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Sandvikaveien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www.liekspressen.no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LI-EKSPRESSEN AS</a:t>
            </a:r>
          </a:p>
        </p:txBody>
      </p:sp>
    </p:spTree>
  </p:cSld>
  <p:clrMapOvr>
    <a:masterClrMapping xmlns:a="http://schemas.openxmlformats.org/drawingml/2006/main"/>
  </p:clrMapOvr>
</p:sld>
</file>