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67a2a8afe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b23b4f6b2473d"/>
  </p:sldMasterIdLst>
  <p:sldIdLst>
    <p:sldId xmlns:r="http://schemas.openxmlformats.org/officeDocument/2006/relationships" id="256" r:id="R57abaa5ce67c4e60"/>
    <p:sldId xmlns:r="http://schemas.openxmlformats.org/officeDocument/2006/relationships" id="257" r:id="R84979d119b2345fe"/>
    <p:sldId xmlns:r="http://schemas.openxmlformats.org/officeDocument/2006/relationships" id="258" r:id="Rea55e8ad4c0f484c"/>
    <p:sldId xmlns:r="http://schemas.openxmlformats.org/officeDocument/2006/relationships" id="259" r:id="Rc6c799f8186b450e"/>
    <p:sldId xmlns:r="http://schemas.openxmlformats.org/officeDocument/2006/relationships" id="260" r:id="R0a5afe895af3456b"/>
    <p:sldId xmlns:r="http://schemas.openxmlformats.org/officeDocument/2006/relationships" id="261" r:id="R64a7263282ed45c5"/>
    <p:sldId xmlns:r="http://schemas.openxmlformats.org/officeDocument/2006/relationships" id="262" r:id="R4ddfe74ec291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b23b4f6b2473d" /><Relationship Type="http://schemas.openxmlformats.org/officeDocument/2006/relationships/slide" Target="/ppt/slides/slide1.xml" Id="R57abaa5ce67c4e60" /><Relationship Type="http://schemas.openxmlformats.org/officeDocument/2006/relationships/slide" Target="/ppt/slides/slide2.xml" Id="R84979d119b2345fe" /><Relationship Type="http://schemas.openxmlformats.org/officeDocument/2006/relationships/slide" Target="/ppt/slides/slide3.xml" Id="Rea55e8ad4c0f484c" /><Relationship Type="http://schemas.openxmlformats.org/officeDocument/2006/relationships/slide" Target="/ppt/slides/slide4.xml" Id="Rc6c799f8186b450e" /><Relationship Type="http://schemas.openxmlformats.org/officeDocument/2006/relationships/slide" Target="/ppt/slides/slide5.xml" Id="R0a5afe895af3456b" /><Relationship Type="http://schemas.openxmlformats.org/officeDocument/2006/relationships/slide" Target="/ppt/slides/slide6.xml" Id="R64a7263282ed45c5" /><Relationship Type="http://schemas.openxmlformats.org/officeDocument/2006/relationships/slide" Target="/ppt/slides/slide7.xml" Id="R4ddfe74ec291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eb4b51bf3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cbf4f5cc4c67" /><Relationship Type="http://schemas.openxmlformats.org/officeDocument/2006/relationships/theme" Target="/ppt/slideMasters/theme/theme1.xml" Id="Rdd39f9c84b2d4f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3cbf4f5cc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de4d8a9d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30d8ad20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b184ec9a0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d2014f38b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40aa2454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fb6706f3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e2d889dc2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EIKÅS HYTTER OG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EIKÅS HYTTER OG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 HYTTER OG HUS AS ble etablert [år] og holder til i Eiken.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EIKÅS HYTTER OG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EIKÅS HYTTER OG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EIKÅS HYTTER OG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83 647 951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4 350 981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12 068 778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32 142 608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EIKÅS HYTTER OG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SAG GRUPPEN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OLE DAG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STULIEN INGER LISE LUND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JO ESPEN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SKREDEGÅRD OLE SIGVALD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ÅSLAND TROND HARRY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EIKÅS HYTTER OG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4596 Eiken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eikas@eikas.no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979 897 901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EIKÅS HYTTER OG HUS AS</a:t>
            </a:r>
          </a:p>
        </p:txBody>
      </p:sp>
    </p:spTree>
  </p:cSld>
  <p:clrMapOvr>
    <a:masterClrMapping xmlns:a="http://schemas.openxmlformats.org/drawingml/2006/main"/>
  </p:clrMapOvr>
</p:sld>
</file>