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e9247a043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2edabbfa74b56"/>
  </p:sldMasterIdLst>
  <p:sldIdLst>
    <p:sldId xmlns:r="http://schemas.openxmlformats.org/officeDocument/2006/relationships" id="256" r:id="R3e733d10be364414"/>
    <p:sldId xmlns:r="http://schemas.openxmlformats.org/officeDocument/2006/relationships" id="257" r:id="R3959c63d40534403"/>
    <p:sldId xmlns:r="http://schemas.openxmlformats.org/officeDocument/2006/relationships" id="258" r:id="R3dccb810597f4ba2"/>
    <p:sldId xmlns:r="http://schemas.openxmlformats.org/officeDocument/2006/relationships" id="259" r:id="Rc2a1cec2c1994ac5"/>
    <p:sldId xmlns:r="http://schemas.openxmlformats.org/officeDocument/2006/relationships" id="260" r:id="R9ce0e566bf8f4377"/>
    <p:sldId xmlns:r="http://schemas.openxmlformats.org/officeDocument/2006/relationships" id="261" r:id="Rcf70689007d24e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2edabbfa74b56" /><Relationship Type="http://schemas.openxmlformats.org/officeDocument/2006/relationships/slide" Target="/ppt/slides/slide1.xml" Id="R3e733d10be364414" /><Relationship Type="http://schemas.openxmlformats.org/officeDocument/2006/relationships/slide" Target="/ppt/slides/slide2.xml" Id="R3959c63d40534403" /><Relationship Type="http://schemas.openxmlformats.org/officeDocument/2006/relationships/slide" Target="/ppt/slides/slide3.xml" Id="R3dccb810597f4ba2" /><Relationship Type="http://schemas.openxmlformats.org/officeDocument/2006/relationships/slide" Target="/ppt/slides/slide4.xml" Id="Rc2a1cec2c1994ac5" /><Relationship Type="http://schemas.openxmlformats.org/officeDocument/2006/relationships/slide" Target="/ppt/slides/slide5.xml" Id="R9ce0e566bf8f4377" /><Relationship Type="http://schemas.openxmlformats.org/officeDocument/2006/relationships/slide" Target="/ppt/slides/slide6.xml" Id="Rcf70689007d24e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a326e887643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a8b6f8044cc8" /><Relationship Type="http://schemas.openxmlformats.org/officeDocument/2006/relationships/theme" Target="/ppt/slideMasters/theme/theme1.xml" Id="Rca510ca97fe3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1a8b6f804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009d6c20945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4fc359c4a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66d6d523c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de69ed72e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01ba8499d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cc7f900a647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LIRHUS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Nedkvitnesvegen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979 901 976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