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f4e36f2e7a4e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081aeee3fc4774"/>
  </p:sldMasterIdLst>
  <p:sldIdLst>
    <p:sldId xmlns:r="http://schemas.openxmlformats.org/officeDocument/2006/relationships" id="256" r:id="Re44ffc66192a40de"/>
    <p:sldId xmlns:r="http://schemas.openxmlformats.org/officeDocument/2006/relationships" id="257" r:id="R16e1bfa42cb2416e"/>
    <p:sldId xmlns:r="http://schemas.openxmlformats.org/officeDocument/2006/relationships" id="258" r:id="R4ed80f85c25f4db2"/>
    <p:sldId xmlns:r="http://schemas.openxmlformats.org/officeDocument/2006/relationships" id="259" r:id="Rfec4cc8e60664ebf"/>
    <p:sldId xmlns:r="http://schemas.openxmlformats.org/officeDocument/2006/relationships" id="260" r:id="Rc5206a84066e4660"/>
    <p:sldId xmlns:r="http://schemas.openxmlformats.org/officeDocument/2006/relationships" id="261" r:id="R381b99fa9e4e49a4"/>
    <p:sldId xmlns:r="http://schemas.openxmlformats.org/officeDocument/2006/relationships" id="262" r:id="R7b0e5fe9bd2941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081aeee3fc4774" /><Relationship Type="http://schemas.openxmlformats.org/officeDocument/2006/relationships/slide" Target="/ppt/slides/slide1.xml" Id="Re44ffc66192a40de" /><Relationship Type="http://schemas.openxmlformats.org/officeDocument/2006/relationships/slide" Target="/ppt/slides/slide2.xml" Id="R16e1bfa42cb2416e" /><Relationship Type="http://schemas.openxmlformats.org/officeDocument/2006/relationships/slide" Target="/ppt/slides/slide3.xml" Id="R4ed80f85c25f4db2" /><Relationship Type="http://schemas.openxmlformats.org/officeDocument/2006/relationships/slide" Target="/ppt/slides/slide4.xml" Id="Rfec4cc8e60664ebf" /><Relationship Type="http://schemas.openxmlformats.org/officeDocument/2006/relationships/slide" Target="/ppt/slides/slide5.xml" Id="Rc5206a84066e4660" /><Relationship Type="http://schemas.openxmlformats.org/officeDocument/2006/relationships/slide" Target="/ppt/slides/slide6.xml" Id="R381b99fa9e4e49a4" /><Relationship Type="http://schemas.openxmlformats.org/officeDocument/2006/relationships/slide" Target="/ppt/slides/slide7.xml" Id="R7b0e5fe9bd2941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e27310b6024e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701104dd547b3" /><Relationship Type="http://schemas.openxmlformats.org/officeDocument/2006/relationships/theme" Target="/ppt/slideMasters/theme/theme1.xml" Id="R55553225fd7a43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4701104dd547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661bcb8184d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c9afbea3e4f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289f0e7f34b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a2b8024a64b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f2869fb2e4a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b6c18f7d34e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ff39fda6447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LIRHUS MASKIN OG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LIRHUS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LIRHUS MASKIN OG TRANSPORT AS ble etablert [år] og holder til i Skulestadmo.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LIRHUS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LIRHUS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LIRHUS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32 248 076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1 660 254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1 219 232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8 857 700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16 470 923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LIRHUS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LIRHUS KJELL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LIRHUS JOAR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LIRHUS STEFFEN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LIRHUS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Nedkvitnesvegen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5710 Skulestadmo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979 901 976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LIRHUS MASKIN OG TRANSPORT AS</a:t>
            </a:r>
          </a:p>
        </p:txBody>
      </p:sp>
    </p:spTree>
  </p:cSld>
  <p:clrMapOvr>
    <a:masterClrMapping xmlns:a="http://schemas.openxmlformats.org/drawingml/2006/main"/>
  </p:clrMapOvr>
</p:sld>
</file>