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cb10e5eae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99442d6e647d7"/>
  </p:sldMasterIdLst>
  <p:sldIdLst>
    <p:sldId xmlns:r="http://schemas.openxmlformats.org/officeDocument/2006/relationships" id="256" r:id="R8c170beb0dd94bb3"/>
    <p:sldId xmlns:r="http://schemas.openxmlformats.org/officeDocument/2006/relationships" id="257" r:id="Rb886e10dbc4b4b7a"/>
    <p:sldId xmlns:r="http://schemas.openxmlformats.org/officeDocument/2006/relationships" id="258" r:id="Rbf65c6a81efb40e1"/>
    <p:sldId xmlns:r="http://schemas.openxmlformats.org/officeDocument/2006/relationships" id="259" r:id="R0cf53ccc01354149"/>
    <p:sldId xmlns:r="http://schemas.openxmlformats.org/officeDocument/2006/relationships" id="260" r:id="R93e6e96d96094f72"/>
    <p:sldId xmlns:r="http://schemas.openxmlformats.org/officeDocument/2006/relationships" id="261" r:id="R900608bcc85a4ae8"/>
    <p:sldId xmlns:r="http://schemas.openxmlformats.org/officeDocument/2006/relationships" id="262" r:id="R1f198f403bb4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99442d6e647d7" /><Relationship Type="http://schemas.openxmlformats.org/officeDocument/2006/relationships/slide" Target="/ppt/slides/slide1.xml" Id="R8c170beb0dd94bb3" /><Relationship Type="http://schemas.openxmlformats.org/officeDocument/2006/relationships/slide" Target="/ppt/slides/slide2.xml" Id="Rb886e10dbc4b4b7a" /><Relationship Type="http://schemas.openxmlformats.org/officeDocument/2006/relationships/slide" Target="/ppt/slides/slide3.xml" Id="Rbf65c6a81efb40e1" /><Relationship Type="http://schemas.openxmlformats.org/officeDocument/2006/relationships/slide" Target="/ppt/slides/slide4.xml" Id="R0cf53ccc01354149" /><Relationship Type="http://schemas.openxmlformats.org/officeDocument/2006/relationships/slide" Target="/ppt/slides/slide5.xml" Id="R93e6e96d96094f72" /><Relationship Type="http://schemas.openxmlformats.org/officeDocument/2006/relationships/slide" Target="/ppt/slides/slide6.xml" Id="R900608bcc85a4ae8" /><Relationship Type="http://schemas.openxmlformats.org/officeDocument/2006/relationships/slide" Target="/ppt/slides/slide7.xml" Id="R1f198f403bb4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294e345bb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39cff158147dd" /><Relationship Type="http://schemas.openxmlformats.org/officeDocument/2006/relationships/theme" Target="/ppt/slideMasters/theme/theme1.xml" Id="Rb3a648463d58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39cff1581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429aec71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3acb29ef5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49b25897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bb5a9fe7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bd207c90e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d8eb91304a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7a679885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BYGGMEISTER TORE HOVLAND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TORE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BYGGMEISTER TORE HOVLAND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TORE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TORE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TORE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5 221 445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TORE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TORE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VEGARD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HJELJORD JANNE HOVLAND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ALLAN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NESET OVE ATLE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TORE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67 84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vegard@torehovlandas.no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979 904 347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TORE HOVLAND AS</a:t>
            </a:r>
          </a:p>
        </p:txBody>
      </p:sp>
    </p:spTree>
  </p:cSld>
  <p:clrMapOvr>
    <a:masterClrMapping xmlns:a="http://schemas.openxmlformats.org/drawingml/2006/main"/>
  </p:clrMapOvr>
</p:sld>
</file>