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fb4d85768743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65d4bf40ad443b"/>
  </p:sldMasterIdLst>
  <p:sldIdLst>
    <p:sldId xmlns:r="http://schemas.openxmlformats.org/officeDocument/2006/relationships" id="256" r:id="R4b0446cef8d94a95"/>
    <p:sldId xmlns:r="http://schemas.openxmlformats.org/officeDocument/2006/relationships" id="257" r:id="Rd9c48f619deb49c9"/>
    <p:sldId xmlns:r="http://schemas.openxmlformats.org/officeDocument/2006/relationships" id="258" r:id="R89fb151472994f40"/>
    <p:sldId xmlns:r="http://schemas.openxmlformats.org/officeDocument/2006/relationships" id="259" r:id="R688cd19000ba48e3"/>
    <p:sldId xmlns:r="http://schemas.openxmlformats.org/officeDocument/2006/relationships" id="260" r:id="Rbcbabc2c1a2e42e4"/>
    <p:sldId xmlns:r="http://schemas.openxmlformats.org/officeDocument/2006/relationships" id="261" r:id="Raf6708e0c00f414c"/>
    <p:sldId xmlns:r="http://schemas.openxmlformats.org/officeDocument/2006/relationships" id="262" r:id="R2d2afe5cbbf646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5d4bf40ad443b" /><Relationship Type="http://schemas.openxmlformats.org/officeDocument/2006/relationships/slide" Target="/ppt/slides/slide1.xml" Id="R4b0446cef8d94a95" /><Relationship Type="http://schemas.openxmlformats.org/officeDocument/2006/relationships/slide" Target="/ppt/slides/slide2.xml" Id="Rd9c48f619deb49c9" /><Relationship Type="http://schemas.openxmlformats.org/officeDocument/2006/relationships/slide" Target="/ppt/slides/slide3.xml" Id="R89fb151472994f40" /><Relationship Type="http://schemas.openxmlformats.org/officeDocument/2006/relationships/slide" Target="/ppt/slides/slide4.xml" Id="R688cd19000ba48e3" /><Relationship Type="http://schemas.openxmlformats.org/officeDocument/2006/relationships/slide" Target="/ppt/slides/slide5.xml" Id="Rbcbabc2c1a2e42e4" /><Relationship Type="http://schemas.openxmlformats.org/officeDocument/2006/relationships/slide" Target="/ppt/slides/slide6.xml" Id="Raf6708e0c00f414c" /><Relationship Type="http://schemas.openxmlformats.org/officeDocument/2006/relationships/slide" Target="/ppt/slides/slide7.xml" Id="R2d2afe5cbbf646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7e7810261841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4a3a7f9f34d64" /><Relationship Type="http://schemas.openxmlformats.org/officeDocument/2006/relationships/theme" Target="/ppt/slideMasters/theme/theme1.xml" Id="R85ba019db0d446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84a3a7f9f34d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98953e1b14a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97b68034047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18c085bb847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f553811ba44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7de4f643240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6371e45cf41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848fc323641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HVEEM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HVEEM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HVEEM CONSULTING AS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HVEEM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HVEEM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HVEEM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884 200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311 066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HVEEM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JØRGEN HVEEM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HVEEM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H0201, Holmen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15 53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979 904 576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HVEEM CONSULTING AS</a:t>
            </a:r>
          </a:p>
        </p:txBody>
      </p:sp>
    </p:spTree>
  </p:cSld>
  <p:clrMapOvr>
    <a:masterClrMapping xmlns:a="http://schemas.openxmlformats.org/drawingml/2006/main"/>
  </p:clrMapOvr>
</p:sld>
</file>