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578c8bae64f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73b566a53440fe"/>
  </p:sldMasterIdLst>
  <p:sldIdLst>
    <p:sldId xmlns:r="http://schemas.openxmlformats.org/officeDocument/2006/relationships" id="256" r:id="R51a786e4224e4a0f"/>
    <p:sldId xmlns:r="http://schemas.openxmlformats.org/officeDocument/2006/relationships" id="257" r:id="Raad5169f76c243eb"/>
    <p:sldId xmlns:r="http://schemas.openxmlformats.org/officeDocument/2006/relationships" id="258" r:id="R704571894ab04aee"/>
    <p:sldId xmlns:r="http://schemas.openxmlformats.org/officeDocument/2006/relationships" id="259" r:id="R401ac6a634d04bdb"/>
    <p:sldId xmlns:r="http://schemas.openxmlformats.org/officeDocument/2006/relationships" id="260" r:id="Rd3a59c3361e541f6"/>
    <p:sldId xmlns:r="http://schemas.openxmlformats.org/officeDocument/2006/relationships" id="261" r:id="R13f7c43793df45d4"/>
    <p:sldId xmlns:r="http://schemas.openxmlformats.org/officeDocument/2006/relationships" id="262" r:id="R0f964d5b272d42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3b566a53440fe" /><Relationship Type="http://schemas.openxmlformats.org/officeDocument/2006/relationships/slide" Target="/ppt/slides/slide1.xml" Id="R51a786e4224e4a0f" /><Relationship Type="http://schemas.openxmlformats.org/officeDocument/2006/relationships/slide" Target="/ppt/slides/slide2.xml" Id="Raad5169f76c243eb" /><Relationship Type="http://schemas.openxmlformats.org/officeDocument/2006/relationships/slide" Target="/ppt/slides/slide3.xml" Id="R704571894ab04aee" /><Relationship Type="http://schemas.openxmlformats.org/officeDocument/2006/relationships/slide" Target="/ppt/slides/slide4.xml" Id="R401ac6a634d04bdb" /><Relationship Type="http://schemas.openxmlformats.org/officeDocument/2006/relationships/slide" Target="/ppt/slides/slide5.xml" Id="Rd3a59c3361e541f6" /><Relationship Type="http://schemas.openxmlformats.org/officeDocument/2006/relationships/slide" Target="/ppt/slides/slide6.xml" Id="R13f7c43793df45d4" /><Relationship Type="http://schemas.openxmlformats.org/officeDocument/2006/relationships/slide" Target="/ppt/slides/slide7.xml" Id="R0f964d5b272d42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843de30fc47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42e674c3a476f" /><Relationship Type="http://schemas.openxmlformats.org/officeDocument/2006/relationships/theme" Target="/ppt/slideMasters/theme/theme1.xml" Id="R875601b3441440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e42e674c3a47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97ca562ff43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69ebbf3b644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f2e1ab41b4f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b5c504d9248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de2551ed2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ee15f12e24a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5557c9e784d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FRIIS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 ARKITEKTER AS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8 934 030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4 669 073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 NILS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 BIRGIT KOLLANDSRUD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HELGESTAD RUTH UNE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74 15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nils@friisarkitekter.no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www.friisarkitekter.no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979 906 986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ARKITEKTER AS</a:t>
            </a:r>
          </a:p>
        </p:txBody>
      </p:sp>
    </p:spTree>
  </p:cSld>
  <p:clrMapOvr>
    <a:masterClrMapping xmlns:a="http://schemas.openxmlformats.org/drawingml/2006/main"/>
  </p:clrMapOvr>
</p:sld>
</file>