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5476b6bd242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0628247f274755"/>
  </p:sldMasterIdLst>
  <p:sldIdLst>
    <p:sldId xmlns:r="http://schemas.openxmlformats.org/officeDocument/2006/relationships" id="256" r:id="Rfd2dd961503a4ab7"/>
    <p:sldId xmlns:r="http://schemas.openxmlformats.org/officeDocument/2006/relationships" id="257" r:id="Rd07953713e6f4c19"/>
    <p:sldId xmlns:r="http://schemas.openxmlformats.org/officeDocument/2006/relationships" id="258" r:id="R92ff00bece594b74"/>
    <p:sldId xmlns:r="http://schemas.openxmlformats.org/officeDocument/2006/relationships" id="259" r:id="Re150064e16a04de8"/>
    <p:sldId xmlns:r="http://schemas.openxmlformats.org/officeDocument/2006/relationships" id="260" r:id="R3fa7185d7ebc4b40"/>
    <p:sldId xmlns:r="http://schemas.openxmlformats.org/officeDocument/2006/relationships" id="261" r:id="R21ff974d5ddb4ecc"/>
    <p:sldId xmlns:r="http://schemas.openxmlformats.org/officeDocument/2006/relationships" id="262" r:id="R3835a0c1334d40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628247f274755" /><Relationship Type="http://schemas.openxmlformats.org/officeDocument/2006/relationships/slide" Target="/ppt/slides/slide1.xml" Id="Rfd2dd961503a4ab7" /><Relationship Type="http://schemas.openxmlformats.org/officeDocument/2006/relationships/slide" Target="/ppt/slides/slide2.xml" Id="Rd07953713e6f4c19" /><Relationship Type="http://schemas.openxmlformats.org/officeDocument/2006/relationships/slide" Target="/ppt/slides/slide3.xml" Id="R92ff00bece594b74" /><Relationship Type="http://schemas.openxmlformats.org/officeDocument/2006/relationships/slide" Target="/ppt/slides/slide4.xml" Id="Re150064e16a04de8" /><Relationship Type="http://schemas.openxmlformats.org/officeDocument/2006/relationships/slide" Target="/ppt/slides/slide5.xml" Id="R3fa7185d7ebc4b40" /><Relationship Type="http://schemas.openxmlformats.org/officeDocument/2006/relationships/slide" Target="/ppt/slides/slide6.xml" Id="R21ff974d5ddb4ecc" /><Relationship Type="http://schemas.openxmlformats.org/officeDocument/2006/relationships/slide" Target="/ppt/slides/slide7.xml" Id="R3835a0c1334d40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a7bf9fc8045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99879108842c9" /><Relationship Type="http://schemas.openxmlformats.org/officeDocument/2006/relationships/theme" Target="/ppt/slideMasters/theme/theme1.xml" Id="R5fff7a36907b49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998791088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b9c2a71d6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87b7007eb4d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68093c1d545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03cd27dfc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95d6faf8b42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9a1a505ac4b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adae9792d46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BILUTLEIE MOSJØEN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BILUTLEIE MOSJØEN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11 990 080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1 807 771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FAGERTOPPEN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18 88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979 907 176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