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734022bbed45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367951b4944518"/>
  </p:sldMasterIdLst>
  <p:sldIdLst>
    <p:sldId xmlns:r="http://schemas.openxmlformats.org/officeDocument/2006/relationships" id="256" r:id="Rd834d19bc4354b13"/>
    <p:sldId xmlns:r="http://schemas.openxmlformats.org/officeDocument/2006/relationships" id="257" r:id="R2d424efa75b749e2"/>
    <p:sldId xmlns:r="http://schemas.openxmlformats.org/officeDocument/2006/relationships" id="258" r:id="Re665941449474ba3"/>
    <p:sldId xmlns:r="http://schemas.openxmlformats.org/officeDocument/2006/relationships" id="259" r:id="R9eded2626f654681"/>
    <p:sldId xmlns:r="http://schemas.openxmlformats.org/officeDocument/2006/relationships" id="260" r:id="Rc3e555eb45224898"/>
    <p:sldId xmlns:r="http://schemas.openxmlformats.org/officeDocument/2006/relationships" id="261" r:id="Rc7d7d271894b4b96"/>
    <p:sldId xmlns:r="http://schemas.openxmlformats.org/officeDocument/2006/relationships" id="262" r:id="R2ebae6817d254b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367951b4944518" /><Relationship Type="http://schemas.openxmlformats.org/officeDocument/2006/relationships/slide" Target="/ppt/slides/slide1.xml" Id="Rd834d19bc4354b13" /><Relationship Type="http://schemas.openxmlformats.org/officeDocument/2006/relationships/slide" Target="/ppt/slides/slide2.xml" Id="R2d424efa75b749e2" /><Relationship Type="http://schemas.openxmlformats.org/officeDocument/2006/relationships/slide" Target="/ppt/slides/slide3.xml" Id="Re665941449474ba3" /><Relationship Type="http://schemas.openxmlformats.org/officeDocument/2006/relationships/slide" Target="/ppt/slides/slide4.xml" Id="R9eded2626f654681" /><Relationship Type="http://schemas.openxmlformats.org/officeDocument/2006/relationships/slide" Target="/ppt/slides/slide5.xml" Id="Rc3e555eb45224898" /><Relationship Type="http://schemas.openxmlformats.org/officeDocument/2006/relationships/slide" Target="/ppt/slides/slide6.xml" Id="Rc7d7d271894b4b96" /><Relationship Type="http://schemas.openxmlformats.org/officeDocument/2006/relationships/slide" Target="/ppt/slides/slide7.xml" Id="R2ebae6817d254b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d5a2e2e5074e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16ebff8d442dc" /><Relationship Type="http://schemas.openxmlformats.org/officeDocument/2006/relationships/theme" Target="/ppt/slideMasters/theme/theme1.xml" Id="Rd540693811f040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216ebff8d442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ddb30e03240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617d833ed46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e5c146b5941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1051f373144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325054b224a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93e72d9364c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83ff4c5624b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 GRØNT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GRØNT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 GRØNT AS ble etablert [år] og holder til i Rauland.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GRØNT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GRØNT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GRØNT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304 337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−95 713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401 239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GRØNT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HEIBL SYLVIA  –  76,2 %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HEIBL KORBINIAN  –  23,8 %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GRØNT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Åvestaul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3864 Rauland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07 38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sr.heibl@c2i.net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979 908 431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GRØNT AS</a:t>
            </a:r>
          </a:p>
        </p:txBody>
      </p:sp>
    </p:spTree>
  </p:cSld>
  <p:clrMapOvr>
    <a:masterClrMapping xmlns:a="http://schemas.openxmlformats.org/drawingml/2006/main"/>
  </p:clrMapOvr>
</p:sld>
</file>