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6edc46f3b1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343eda30b4314"/>
  </p:sldMasterIdLst>
  <p:sldIdLst>
    <p:sldId xmlns:r="http://schemas.openxmlformats.org/officeDocument/2006/relationships" id="256" r:id="R868652a20abc4c11"/>
    <p:sldId xmlns:r="http://schemas.openxmlformats.org/officeDocument/2006/relationships" id="257" r:id="R35d83f1dbc2545fb"/>
    <p:sldId xmlns:r="http://schemas.openxmlformats.org/officeDocument/2006/relationships" id="258" r:id="Ra37a81110a0b49c8"/>
    <p:sldId xmlns:r="http://schemas.openxmlformats.org/officeDocument/2006/relationships" id="259" r:id="Ra71bc3ffef5b4234"/>
    <p:sldId xmlns:r="http://schemas.openxmlformats.org/officeDocument/2006/relationships" id="260" r:id="R01b7a3f3464946a5"/>
    <p:sldId xmlns:r="http://schemas.openxmlformats.org/officeDocument/2006/relationships" id="261" r:id="R2d3612b652ea4708"/>
    <p:sldId xmlns:r="http://schemas.openxmlformats.org/officeDocument/2006/relationships" id="262" r:id="R1f21b6343cbc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343eda30b4314" /><Relationship Type="http://schemas.openxmlformats.org/officeDocument/2006/relationships/slide" Target="/ppt/slides/slide1.xml" Id="R868652a20abc4c11" /><Relationship Type="http://schemas.openxmlformats.org/officeDocument/2006/relationships/slide" Target="/ppt/slides/slide2.xml" Id="R35d83f1dbc2545fb" /><Relationship Type="http://schemas.openxmlformats.org/officeDocument/2006/relationships/slide" Target="/ppt/slides/slide3.xml" Id="Ra37a81110a0b49c8" /><Relationship Type="http://schemas.openxmlformats.org/officeDocument/2006/relationships/slide" Target="/ppt/slides/slide4.xml" Id="Ra71bc3ffef5b4234" /><Relationship Type="http://schemas.openxmlformats.org/officeDocument/2006/relationships/slide" Target="/ppt/slides/slide5.xml" Id="R01b7a3f3464946a5" /><Relationship Type="http://schemas.openxmlformats.org/officeDocument/2006/relationships/slide" Target="/ppt/slides/slide6.xml" Id="R2d3612b652ea4708" /><Relationship Type="http://schemas.openxmlformats.org/officeDocument/2006/relationships/slide" Target="/ppt/slides/slide7.xml" Id="R1f21b6343cbc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259a4aa1c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2173fdf0f4bb4" /><Relationship Type="http://schemas.openxmlformats.org/officeDocument/2006/relationships/theme" Target="/ppt/slideMasters/theme/theme1.xml" Id="Ra9e445ac2793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52173fdf0f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1578f162746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e8de4698c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c81e10321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14eb1c565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49cb8322a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93cc7528a4f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8b97f72e5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 RANA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RANA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5 546 241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37 256 941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43 437 677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KENT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979 908 598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