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71adf189d23443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d594dae51c64619"/>
  </p:sldMasterIdLst>
  <p:sldIdLst>
    <p:sldId xmlns:r="http://schemas.openxmlformats.org/officeDocument/2006/relationships" id="256" r:id="R020da2b879894c93"/>
    <p:sldId xmlns:r="http://schemas.openxmlformats.org/officeDocument/2006/relationships" id="257" r:id="Rf1d7aebbdc34458e"/>
    <p:sldId xmlns:r="http://schemas.openxmlformats.org/officeDocument/2006/relationships" id="258" r:id="Rf913d5a9de3e4ce2"/>
    <p:sldId xmlns:r="http://schemas.openxmlformats.org/officeDocument/2006/relationships" id="259" r:id="R88de5b99b77f4df7"/>
    <p:sldId xmlns:r="http://schemas.openxmlformats.org/officeDocument/2006/relationships" id="260" r:id="R625b473a508b495e"/>
    <p:sldId xmlns:r="http://schemas.openxmlformats.org/officeDocument/2006/relationships" id="261" r:id="R744a328a05d24e52"/>
    <p:sldId xmlns:r="http://schemas.openxmlformats.org/officeDocument/2006/relationships" id="262" r:id="R4a3c2843d05d422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594dae51c64619" /><Relationship Type="http://schemas.openxmlformats.org/officeDocument/2006/relationships/slide" Target="/ppt/slides/slide1.xml" Id="R020da2b879894c93" /><Relationship Type="http://schemas.openxmlformats.org/officeDocument/2006/relationships/slide" Target="/ppt/slides/slide2.xml" Id="Rf1d7aebbdc34458e" /><Relationship Type="http://schemas.openxmlformats.org/officeDocument/2006/relationships/slide" Target="/ppt/slides/slide3.xml" Id="Rf913d5a9de3e4ce2" /><Relationship Type="http://schemas.openxmlformats.org/officeDocument/2006/relationships/slide" Target="/ppt/slides/slide4.xml" Id="R88de5b99b77f4df7" /><Relationship Type="http://schemas.openxmlformats.org/officeDocument/2006/relationships/slide" Target="/ppt/slides/slide5.xml" Id="R625b473a508b495e" /><Relationship Type="http://schemas.openxmlformats.org/officeDocument/2006/relationships/slide" Target="/ppt/slides/slide6.xml" Id="R744a328a05d24e52" /><Relationship Type="http://schemas.openxmlformats.org/officeDocument/2006/relationships/slide" Target="/ppt/slides/slide7.xml" Id="R4a3c2843d05d422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483fd6d26e408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e35242cb8e423a" /><Relationship Type="http://schemas.openxmlformats.org/officeDocument/2006/relationships/theme" Target="/ppt/slideMasters/theme/theme1.xml" Id="R51cab650cdb6499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ce35242cb8e423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92a341e76542e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8a34a60fb543d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0097ea5a43425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24c5750bc4461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f54f0ebd0040a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efee85dafb425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d22f16c35b488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VOLSTAD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VOLSTAD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VOLSTAD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VOLSTAD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VOLSTAD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VOLSTAD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−6 487 971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14 423 183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537 935 534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759 115 257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VOLSTAD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BALIEIRA HOLDING AS  –  34,0 %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ENCORE INVEST AS  –  33,0 %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MULTIMUM HOLDING AS  –  33,0 %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VOLSTAD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Lerstadvegen 517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6018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11 18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979 913 281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VOLSTAD AS</a:t>
            </a:r>
          </a:p>
        </p:txBody>
      </p:sp>
    </p:spTree>
  </p:cSld>
  <p:clrMapOvr>
    <a:masterClrMapping xmlns:a="http://schemas.openxmlformats.org/drawingml/2006/main"/>
  </p:clrMapOvr>
</p:sld>
</file>