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5fe6ada20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070e75cf44744"/>
  </p:sldMasterIdLst>
  <p:sldIdLst>
    <p:sldId xmlns:r="http://schemas.openxmlformats.org/officeDocument/2006/relationships" id="256" r:id="R1915513d1e8a4404"/>
    <p:sldId xmlns:r="http://schemas.openxmlformats.org/officeDocument/2006/relationships" id="257" r:id="R2992d3591c794a05"/>
    <p:sldId xmlns:r="http://schemas.openxmlformats.org/officeDocument/2006/relationships" id="258" r:id="R3c47beeae6004c3e"/>
    <p:sldId xmlns:r="http://schemas.openxmlformats.org/officeDocument/2006/relationships" id="259" r:id="Rb7ff22fe9eda4e97"/>
    <p:sldId xmlns:r="http://schemas.openxmlformats.org/officeDocument/2006/relationships" id="260" r:id="R7227224f9fee43a6"/>
    <p:sldId xmlns:r="http://schemas.openxmlformats.org/officeDocument/2006/relationships" id="261" r:id="R96d8d2f593ad4948"/>
    <p:sldId xmlns:r="http://schemas.openxmlformats.org/officeDocument/2006/relationships" id="262" r:id="R6873adb06d0e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070e75cf44744" /><Relationship Type="http://schemas.openxmlformats.org/officeDocument/2006/relationships/slide" Target="/ppt/slides/slide1.xml" Id="R1915513d1e8a4404" /><Relationship Type="http://schemas.openxmlformats.org/officeDocument/2006/relationships/slide" Target="/ppt/slides/slide2.xml" Id="R2992d3591c794a05" /><Relationship Type="http://schemas.openxmlformats.org/officeDocument/2006/relationships/slide" Target="/ppt/slides/slide3.xml" Id="R3c47beeae6004c3e" /><Relationship Type="http://schemas.openxmlformats.org/officeDocument/2006/relationships/slide" Target="/ppt/slides/slide4.xml" Id="Rb7ff22fe9eda4e97" /><Relationship Type="http://schemas.openxmlformats.org/officeDocument/2006/relationships/slide" Target="/ppt/slides/slide5.xml" Id="R7227224f9fee43a6" /><Relationship Type="http://schemas.openxmlformats.org/officeDocument/2006/relationships/slide" Target="/ppt/slides/slide6.xml" Id="R96d8d2f593ad4948" /><Relationship Type="http://schemas.openxmlformats.org/officeDocument/2006/relationships/slide" Target="/ppt/slides/slide7.xml" Id="R6873adb06d0e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825d4d769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ef1fadf54c14" /><Relationship Type="http://schemas.openxmlformats.org/officeDocument/2006/relationships/theme" Target="/ppt/slideMasters/theme/theme1.xml" Id="R04da094d930a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0ef1fadf5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1059f11a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e868f72b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02bbb64a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6e0c1fb73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74de9a30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dbaec5e73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3c8c6960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JAKOBSEN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JAKOBSEN AS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16 991 368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17 354 122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JENSSEN  –  95,7 %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MØLLER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JAKOBSEN AS</a:t>
            </a:r>
          </a:p>
        </p:txBody>
      </p:sp>
    </p:spTree>
  </p:cSld>
  <p:clrMapOvr>
    <a:masterClrMapping xmlns:a="http://schemas.openxmlformats.org/drawingml/2006/main"/>
  </p:clrMapOvr>
</p:sld>
</file>