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3de2de87ed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129b738414624"/>
  </p:sldMasterIdLst>
  <p:sldIdLst>
    <p:sldId xmlns:r="http://schemas.openxmlformats.org/officeDocument/2006/relationships" id="256" r:id="R161b166eebd145df"/>
    <p:sldId xmlns:r="http://schemas.openxmlformats.org/officeDocument/2006/relationships" id="257" r:id="Rde0fe475090747ad"/>
    <p:sldId xmlns:r="http://schemas.openxmlformats.org/officeDocument/2006/relationships" id="258" r:id="R35f483e192e04368"/>
    <p:sldId xmlns:r="http://schemas.openxmlformats.org/officeDocument/2006/relationships" id="259" r:id="R16e6474c33f3453f"/>
    <p:sldId xmlns:r="http://schemas.openxmlformats.org/officeDocument/2006/relationships" id="260" r:id="Re1db8dfb0ab74d05"/>
    <p:sldId xmlns:r="http://schemas.openxmlformats.org/officeDocument/2006/relationships" id="261" r:id="R76010be79e324603"/>
    <p:sldId xmlns:r="http://schemas.openxmlformats.org/officeDocument/2006/relationships" id="262" r:id="R5be27e26727e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129b738414624" /><Relationship Type="http://schemas.openxmlformats.org/officeDocument/2006/relationships/slide" Target="/ppt/slides/slide1.xml" Id="R161b166eebd145df" /><Relationship Type="http://schemas.openxmlformats.org/officeDocument/2006/relationships/slide" Target="/ppt/slides/slide2.xml" Id="Rde0fe475090747ad" /><Relationship Type="http://schemas.openxmlformats.org/officeDocument/2006/relationships/slide" Target="/ppt/slides/slide3.xml" Id="R35f483e192e04368" /><Relationship Type="http://schemas.openxmlformats.org/officeDocument/2006/relationships/slide" Target="/ppt/slides/slide4.xml" Id="R16e6474c33f3453f" /><Relationship Type="http://schemas.openxmlformats.org/officeDocument/2006/relationships/slide" Target="/ppt/slides/slide5.xml" Id="Re1db8dfb0ab74d05" /><Relationship Type="http://schemas.openxmlformats.org/officeDocument/2006/relationships/slide" Target="/ppt/slides/slide6.xml" Id="R76010be79e324603" /><Relationship Type="http://schemas.openxmlformats.org/officeDocument/2006/relationships/slide" Target="/ppt/slides/slide7.xml" Id="R5be27e26727e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00be52e36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cf5d2f4974d3a" /><Relationship Type="http://schemas.openxmlformats.org/officeDocument/2006/relationships/theme" Target="/ppt/slideMasters/theme/theme1.xml" Id="R4a05fe122312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cf5d2f497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1c8484505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402d5018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403899bbb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bb6104c23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bf10da266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b939d8474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afa7fc527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ARNFINN 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LIEN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444 932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3 092 178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Murstadgutua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59 45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979 922 205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