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ce5fdb6a2c4f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193a705fd14eb0"/>
  </p:sldMasterIdLst>
  <p:sldIdLst>
    <p:sldId xmlns:r="http://schemas.openxmlformats.org/officeDocument/2006/relationships" id="256" r:id="Rcd62b3d3779f412d"/>
    <p:sldId xmlns:r="http://schemas.openxmlformats.org/officeDocument/2006/relationships" id="257" r:id="Rb42e9fbb70754425"/>
    <p:sldId xmlns:r="http://schemas.openxmlformats.org/officeDocument/2006/relationships" id="258" r:id="R13e3215068ce4310"/>
    <p:sldId xmlns:r="http://schemas.openxmlformats.org/officeDocument/2006/relationships" id="259" r:id="Rb2f45ce3e0254f5e"/>
    <p:sldId xmlns:r="http://schemas.openxmlformats.org/officeDocument/2006/relationships" id="260" r:id="Rcbd79a7c1f8a438a"/>
    <p:sldId xmlns:r="http://schemas.openxmlformats.org/officeDocument/2006/relationships" id="261" r:id="R5b9df792ef0a4142"/>
    <p:sldId xmlns:r="http://schemas.openxmlformats.org/officeDocument/2006/relationships" id="262" r:id="Rc54104509d6c48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193a705fd14eb0" /><Relationship Type="http://schemas.openxmlformats.org/officeDocument/2006/relationships/slide" Target="/ppt/slides/slide1.xml" Id="Rcd62b3d3779f412d" /><Relationship Type="http://schemas.openxmlformats.org/officeDocument/2006/relationships/slide" Target="/ppt/slides/slide2.xml" Id="Rb42e9fbb70754425" /><Relationship Type="http://schemas.openxmlformats.org/officeDocument/2006/relationships/slide" Target="/ppt/slides/slide3.xml" Id="R13e3215068ce4310" /><Relationship Type="http://schemas.openxmlformats.org/officeDocument/2006/relationships/slide" Target="/ppt/slides/slide4.xml" Id="Rb2f45ce3e0254f5e" /><Relationship Type="http://schemas.openxmlformats.org/officeDocument/2006/relationships/slide" Target="/ppt/slides/slide5.xml" Id="Rcbd79a7c1f8a438a" /><Relationship Type="http://schemas.openxmlformats.org/officeDocument/2006/relationships/slide" Target="/ppt/slides/slide6.xml" Id="R5b9df792ef0a4142" /><Relationship Type="http://schemas.openxmlformats.org/officeDocument/2006/relationships/slide" Target="/ppt/slides/slide7.xml" Id="Rc54104509d6c48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acdaa28ffa44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11f42827f459f" /><Relationship Type="http://schemas.openxmlformats.org/officeDocument/2006/relationships/theme" Target="/ppt/slideMasters/theme/theme1.xml" Id="R18f7249b925b43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411f42827f45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038d88dbf4b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92fd5663641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2badda0d14a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f6402059a4a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3ed97df4648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7611de6e649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894fcc4ef4e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ODD MATHISEN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MATHISEN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MATHISEN AS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MATHISEN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MATHISEN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MATHISEN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17 566 630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1 304 776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783 732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3 167 491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12 283 009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MATHISEN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MATHISEN TROND MARTIN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MATHISEN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Myggveien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9514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43 40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firmapost@oddmathisen.no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oddmathisen.no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979 924 410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MATHISEN AS</a:t>
            </a:r>
          </a:p>
        </p:txBody>
      </p:sp>
    </p:spTree>
  </p:cSld>
  <p:clrMapOvr>
    <a:masterClrMapping xmlns:a="http://schemas.openxmlformats.org/drawingml/2006/main"/>
  </p:clrMapOvr>
</p:sld>
</file>