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2f68792d884c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a1ee1ab1a5449c"/>
  </p:sldMasterIdLst>
  <p:sldIdLst>
    <p:sldId xmlns:r="http://schemas.openxmlformats.org/officeDocument/2006/relationships" id="256" r:id="R3f9e89f666e045b7"/>
    <p:sldId xmlns:r="http://schemas.openxmlformats.org/officeDocument/2006/relationships" id="257" r:id="Rbb30e02a746c48b7"/>
    <p:sldId xmlns:r="http://schemas.openxmlformats.org/officeDocument/2006/relationships" id="258" r:id="Rfda86cb067f94e01"/>
    <p:sldId xmlns:r="http://schemas.openxmlformats.org/officeDocument/2006/relationships" id="259" r:id="Ra29dc4387e58412f"/>
    <p:sldId xmlns:r="http://schemas.openxmlformats.org/officeDocument/2006/relationships" id="260" r:id="R8a2eb62bd9e64c3d"/>
    <p:sldId xmlns:r="http://schemas.openxmlformats.org/officeDocument/2006/relationships" id="261" r:id="R92365f79e32e4544"/>
    <p:sldId xmlns:r="http://schemas.openxmlformats.org/officeDocument/2006/relationships" id="262" r:id="R09b3fe5a334f46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a1ee1ab1a5449c" /><Relationship Type="http://schemas.openxmlformats.org/officeDocument/2006/relationships/slide" Target="/ppt/slides/slide1.xml" Id="R3f9e89f666e045b7" /><Relationship Type="http://schemas.openxmlformats.org/officeDocument/2006/relationships/slide" Target="/ppt/slides/slide2.xml" Id="Rbb30e02a746c48b7" /><Relationship Type="http://schemas.openxmlformats.org/officeDocument/2006/relationships/slide" Target="/ppt/slides/slide3.xml" Id="Rfda86cb067f94e01" /><Relationship Type="http://schemas.openxmlformats.org/officeDocument/2006/relationships/slide" Target="/ppt/slides/slide4.xml" Id="Ra29dc4387e58412f" /><Relationship Type="http://schemas.openxmlformats.org/officeDocument/2006/relationships/slide" Target="/ppt/slides/slide5.xml" Id="R8a2eb62bd9e64c3d" /><Relationship Type="http://schemas.openxmlformats.org/officeDocument/2006/relationships/slide" Target="/ppt/slides/slide6.xml" Id="R92365f79e32e4544" /><Relationship Type="http://schemas.openxmlformats.org/officeDocument/2006/relationships/slide" Target="/ppt/slides/slide7.xml" Id="R09b3fe5a334f46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7657064c3c48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d2fe30a014871" /><Relationship Type="http://schemas.openxmlformats.org/officeDocument/2006/relationships/theme" Target="/ppt/slideMasters/theme/theme1.xml" Id="Rec4ecc02434240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0d2fe30a0148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88f4f61cc43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031fedcce48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5157df3454a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00ccee5684e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1c231623046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eacb18eca42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65607f79542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HERMES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HERMES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422 538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−353 272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42 566 726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49 845 740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NORHAV HOLDING AS  –  93,1 %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JOHANSEN  –  6,9 %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Trælvikveien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8906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zzeemm@online.no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979 929 609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