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3224aeb147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b5aa549514d58"/>
  </p:sldMasterIdLst>
  <p:sldIdLst>
    <p:sldId xmlns:r="http://schemas.openxmlformats.org/officeDocument/2006/relationships" id="256" r:id="R05c919b40bcf493e"/>
    <p:sldId xmlns:r="http://schemas.openxmlformats.org/officeDocument/2006/relationships" id="257" r:id="Rd16ba9032da64df5"/>
    <p:sldId xmlns:r="http://schemas.openxmlformats.org/officeDocument/2006/relationships" id="258" r:id="Rf09aa277114a40fa"/>
    <p:sldId xmlns:r="http://schemas.openxmlformats.org/officeDocument/2006/relationships" id="259" r:id="R483c8ae6366f4760"/>
    <p:sldId xmlns:r="http://schemas.openxmlformats.org/officeDocument/2006/relationships" id="260" r:id="R29df05d1796f4396"/>
    <p:sldId xmlns:r="http://schemas.openxmlformats.org/officeDocument/2006/relationships" id="261" r:id="R658d71663d384609"/>
    <p:sldId xmlns:r="http://schemas.openxmlformats.org/officeDocument/2006/relationships" id="262" r:id="Ra619c4c245fe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b5aa549514d58" /><Relationship Type="http://schemas.openxmlformats.org/officeDocument/2006/relationships/slide" Target="/ppt/slides/slide1.xml" Id="R05c919b40bcf493e" /><Relationship Type="http://schemas.openxmlformats.org/officeDocument/2006/relationships/slide" Target="/ppt/slides/slide2.xml" Id="Rd16ba9032da64df5" /><Relationship Type="http://schemas.openxmlformats.org/officeDocument/2006/relationships/slide" Target="/ppt/slides/slide3.xml" Id="Rf09aa277114a40fa" /><Relationship Type="http://schemas.openxmlformats.org/officeDocument/2006/relationships/slide" Target="/ppt/slides/slide4.xml" Id="R483c8ae6366f4760" /><Relationship Type="http://schemas.openxmlformats.org/officeDocument/2006/relationships/slide" Target="/ppt/slides/slide5.xml" Id="R29df05d1796f4396" /><Relationship Type="http://schemas.openxmlformats.org/officeDocument/2006/relationships/slide" Target="/ppt/slides/slide6.xml" Id="R658d71663d384609" /><Relationship Type="http://schemas.openxmlformats.org/officeDocument/2006/relationships/slide" Target="/ppt/slides/slide7.xml" Id="Ra619c4c245fe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a96db895a41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6b4dd536b46a5" /><Relationship Type="http://schemas.openxmlformats.org/officeDocument/2006/relationships/theme" Target="/ppt/slideMasters/theme/theme1.xml" Id="Rffbeef6d221c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96b4dd536b46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9dd501fed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4e329bf3f4f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f53c8d97d45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b64202214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5e2f2e86d45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96ecffa8b4f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87f8522b7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ROGNSTAD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ROGNSTAD VVS AS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48 563 042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5 812 232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1 711 842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23 609 153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ROGNSTAD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Kvennstuvegen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78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979 938 217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ROGNSTAD VVS AS</a:t>
            </a:r>
          </a:p>
        </p:txBody>
      </p:sp>
    </p:spTree>
  </p:cSld>
  <p:clrMapOvr>
    <a:masterClrMapping xmlns:a="http://schemas.openxmlformats.org/drawingml/2006/main"/>
  </p:clrMapOvr>
</p:sld>
</file>