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2b63d8a2364a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cb98cf6647431c"/>
  </p:sldMasterIdLst>
  <p:sldIdLst>
    <p:sldId xmlns:r="http://schemas.openxmlformats.org/officeDocument/2006/relationships" id="256" r:id="Rdaba38718eb04ef7"/>
    <p:sldId xmlns:r="http://schemas.openxmlformats.org/officeDocument/2006/relationships" id="257" r:id="Rdeffb003473a4257"/>
    <p:sldId xmlns:r="http://schemas.openxmlformats.org/officeDocument/2006/relationships" id="258" r:id="Rb9e9fe22f2bf4c0c"/>
    <p:sldId xmlns:r="http://schemas.openxmlformats.org/officeDocument/2006/relationships" id="259" r:id="R71a998302c4649cd"/>
    <p:sldId xmlns:r="http://schemas.openxmlformats.org/officeDocument/2006/relationships" id="260" r:id="Rf3ca0f1338dc4c2b"/>
    <p:sldId xmlns:r="http://schemas.openxmlformats.org/officeDocument/2006/relationships" id="261" r:id="R4b7218f63ffd4036"/>
    <p:sldId xmlns:r="http://schemas.openxmlformats.org/officeDocument/2006/relationships" id="262" r:id="R60d697d6eed143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cb98cf6647431c" /><Relationship Type="http://schemas.openxmlformats.org/officeDocument/2006/relationships/slide" Target="/ppt/slides/slide1.xml" Id="Rdaba38718eb04ef7" /><Relationship Type="http://schemas.openxmlformats.org/officeDocument/2006/relationships/slide" Target="/ppt/slides/slide2.xml" Id="Rdeffb003473a4257" /><Relationship Type="http://schemas.openxmlformats.org/officeDocument/2006/relationships/slide" Target="/ppt/slides/slide3.xml" Id="Rb9e9fe22f2bf4c0c" /><Relationship Type="http://schemas.openxmlformats.org/officeDocument/2006/relationships/slide" Target="/ppt/slides/slide4.xml" Id="R71a998302c4649cd" /><Relationship Type="http://schemas.openxmlformats.org/officeDocument/2006/relationships/slide" Target="/ppt/slides/slide5.xml" Id="Rf3ca0f1338dc4c2b" /><Relationship Type="http://schemas.openxmlformats.org/officeDocument/2006/relationships/slide" Target="/ppt/slides/slide6.xml" Id="R4b7218f63ffd4036" /><Relationship Type="http://schemas.openxmlformats.org/officeDocument/2006/relationships/slide" Target="/ppt/slides/slide7.xml" Id="R60d697d6eed143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39fe669f840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e176972f84fca" /><Relationship Type="http://schemas.openxmlformats.org/officeDocument/2006/relationships/theme" Target="/ppt/slideMasters/theme/theme1.xml" Id="R82bb9a265a5948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be176972f84f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3cec84aaa44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b88f7febd41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20a0ba7564e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e775e09a742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3d22a8c0d4c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3492699fb46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91f4f986144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 HOTEL FEVIK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HOTEL FEVIK AS ble etablert [år] og holder til i Fevik.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59 625 256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3 200 455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2 876 046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1 551 434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13 462 278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Hausland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4870 Fevik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979 938 411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HOTEL FEVIK AS</a:t>
            </a:r>
          </a:p>
        </p:txBody>
      </p:sp>
    </p:spTree>
  </p:cSld>
  <p:clrMapOvr>
    <a:masterClrMapping xmlns:a="http://schemas.openxmlformats.org/drawingml/2006/main"/>
  </p:clrMapOvr>
</p:sld>
</file>