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ddd231a68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213b52fa6499a"/>
  </p:sldMasterIdLst>
  <p:sldIdLst>
    <p:sldId xmlns:r="http://schemas.openxmlformats.org/officeDocument/2006/relationships" id="256" r:id="R2224b170591d46ba"/>
    <p:sldId xmlns:r="http://schemas.openxmlformats.org/officeDocument/2006/relationships" id="257" r:id="R3f9971b90b3c4068"/>
    <p:sldId xmlns:r="http://schemas.openxmlformats.org/officeDocument/2006/relationships" id="258" r:id="Radf524f24a624c8b"/>
    <p:sldId xmlns:r="http://schemas.openxmlformats.org/officeDocument/2006/relationships" id="259" r:id="R2f6248fda03f4dd6"/>
    <p:sldId xmlns:r="http://schemas.openxmlformats.org/officeDocument/2006/relationships" id="260" r:id="R07466c0a08fa4c14"/>
    <p:sldId xmlns:r="http://schemas.openxmlformats.org/officeDocument/2006/relationships" id="261" r:id="R810e9464e90e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13b52fa6499a" /><Relationship Type="http://schemas.openxmlformats.org/officeDocument/2006/relationships/slide" Target="/ppt/slides/slide1.xml" Id="R2224b170591d46ba" /><Relationship Type="http://schemas.openxmlformats.org/officeDocument/2006/relationships/slide" Target="/ppt/slides/slide2.xml" Id="R3f9971b90b3c4068" /><Relationship Type="http://schemas.openxmlformats.org/officeDocument/2006/relationships/slide" Target="/ppt/slides/slide3.xml" Id="Radf524f24a624c8b" /><Relationship Type="http://schemas.openxmlformats.org/officeDocument/2006/relationships/slide" Target="/ppt/slides/slide4.xml" Id="R2f6248fda03f4dd6" /><Relationship Type="http://schemas.openxmlformats.org/officeDocument/2006/relationships/slide" Target="/ppt/slides/slide5.xml" Id="R07466c0a08fa4c14" /><Relationship Type="http://schemas.openxmlformats.org/officeDocument/2006/relationships/slide" Target="/ppt/slides/slide6.xml" Id="R810e9464e90e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4cba490cd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63f081a764df0" /><Relationship Type="http://schemas.openxmlformats.org/officeDocument/2006/relationships/theme" Target="/ppt/slideMasters/theme/theme1.xml" Id="R501a64d4b125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63f081a76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ae4eca89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2006c1c3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6366375a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4e4d6844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4ed588cb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a0e2692c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AUDEN SENDERUD GRAVEMASKINDRIFT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14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