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fe3179dc9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95361911b41e6"/>
  </p:sldMasterIdLst>
  <p:sldIdLst>
    <p:sldId xmlns:r="http://schemas.openxmlformats.org/officeDocument/2006/relationships" id="256" r:id="Red9d55253cc3421b"/>
    <p:sldId xmlns:r="http://schemas.openxmlformats.org/officeDocument/2006/relationships" id="257" r:id="Rde58a704fe524ff1"/>
    <p:sldId xmlns:r="http://schemas.openxmlformats.org/officeDocument/2006/relationships" id="258" r:id="R4cc0efd659d449f9"/>
    <p:sldId xmlns:r="http://schemas.openxmlformats.org/officeDocument/2006/relationships" id="259" r:id="R519ce8baec094a6f"/>
    <p:sldId xmlns:r="http://schemas.openxmlformats.org/officeDocument/2006/relationships" id="260" r:id="Rd0ad8fd66ede436e"/>
    <p:sldId xmlns:r="http://schemas.openxmlformats.org/officeDocument/2006/relationships" id="261" r:id="Rfcd8a27cf13b4c64"/>
    <p:sldId xmlns:r="http://schemas.openxmlformats.org/officeDocument/2006/relationships" id="262" r:id="R96458d325b284d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95361911b41e6" /><Relationship Type="http://schemas.openxmlformats.org/officeDocument/2006/relationships/slide" Target="/ppt/slides/slide1.xml" Id="Red9d55253cc3421b" /><Relationship Type="http://schemas.openxmlformats.org/officeDocument/2006/relationships/slide" Target="/ppt/slides/slide2.xml" Id="Rde58a704fe524ff1" /><Relationship Type="http://schemas.openxmlformats.org/officeDocument/2006/relationships/slide" Target="/ppt/slides/slide3.xml" Id="R4cc0efd659d449f9" /><Relationship Type="http://schemas.openxmlformats.org/officeDocument/2006/relationships/slide" Target="/ppt/slides/slide4.xml" Id="R519ce8baec094a6f" /><Relationship Type="http://schemas.openxmlformats.org/officeDocument/2006/relationships/slide" Target="/ppt/slides/slide5.xml" Id="Rd0ad8fd66ede436e" /><Relationship Type="http://schemas.openxmlformats.org/officeDocument/2006/relationships/slide" Target="/ppt/slides/slide6.xml" Id="Rfcd8a27cf13b4c64" /><Relationship Type="http://schemas.openxmlformats.org/officeDocument/2006/relationships/slide" Target="/ppt/slides/slide7.xml" Id="R96458d325b284d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43cf3807b47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4bda7d5ab4f1f" /><Relationship Type="http://schemas.openxmlformats.org/officeDocument/2006/relationships/theme" Target="/ppt/slideMasters/theme/theme1.xml" Id="R0514e318e2a1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d4bda7d5ab4f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1dcc153fc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12cf9f55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1cf1f05c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5aaeabb1b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cd8c2c255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bb055a42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9d1c9b6a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AUDEN SENDERUD GRAVEMASKINDRIFT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AUDEN SENDERUD GRAVEMASKINDRIFT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40 307 149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−1 799 340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−1 302 490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19 532 326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29 559 143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SENDERUD ARNE OLAV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SENDERUD GEIR INGE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14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979 940 084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AUDEN SENDERUD GRAVEMASKINDRIFT AS</a:t>
            </a:r>
          </a:p>
        </p:txBody>
      </p:sp>
    </p:spTree>
  </p:cSld>
  <p:clrMapOvr>
    <a:masterClrMapping xmlns:a="http://schemas.openxmlformats.org/drawingml/2006/main"/>
  </p:clrMapOvr>
</p:sld>
</file>