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0b4249ff5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039974157445c"/>
  </p:sldMasterIdLst>
  <p:sldIdLst>
    <p:sldId xmlns:r="http://schemas.openxmlformats.org/officeDocument/2006/relationships" id="256" r:id="Re1ada447e4c04869"/>
    <p:sldId xmlns:r="http://schemas.openxmlformats.org/officeDocument/2006/relationships" id="257" r:id="R50529dbe9d8146f3"/>
    <p:sldId xmlns:r="http://schemas.openxmlformats.org/officeDocument/2006/relationships" id="258" r:id="Rdb82f28ab23f4f06"/>
    <p:sldId xmlns:r="http://schemas.openxmlformats.org/officeDocument/2006/relationships" id="259" r:id="R8faa77625fab400b"/>
    <p:sldId xmlns:r="http://schemas.openxmlformats.org/officeDocument/2006/relationships" id="260" r:id="Rb9822475de554e2a"/>
    <p:sldId xmlns:r="http://schemas.openxmlformats.org/officeDocument/2006/relationships" id="261" r:id="Re9d8c4e52db34e4e"/>
    <p:sldId xmlns:r="http://schemas.openxmlformats.org/officeDocument/2006/relationships" id="262" r:id="R0ed882493811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039974157445c" /><Relationship Type="http://schemas.openxmlformats.org/officeDocument/2006/relationships/slide" Target="/ppt/slides/slide1.xml" Id="Re1ada447e4c04869" /><Relationship Type="http://schemas.openxmlformats.org/officeDocument/2006/relationships/slide" Target="/ppt/slides/slide2.xml" Id="R50529dbe9d8146f3" /><Relationship Type="http://schemas.openxmlformats.org/officeDocument/2006/relationships/slide" Target="/ppt/slides/slide3.xml" Id="Rdb82f28ab23f4f06" /><Relationship Type="http://schemas.openxmlformats.org/officeDocument/2006/relationships/slide" Target="/ppt/slides/slide4.xml" Id="R8faa77625fab400b" /><Relationship Type="http://schemas.openxmlformats.org/officeDocument/2006/relationships/slide" Target="/ppt/slides/slide5.xml" Id="Rb9822475de554e2a" /><Relationship Type="http://schemas.openxmlformats.org/officeDocument/2006/relationships/slide" Target="/ppt/slides/slide6.xml" Id="Re9d8c4e52db34e4e" /><Relationship Type="http://schemas.openxmlformats.org/officeDocument/2006/relationships/slide" Target="/ppt/slides/slide7.xml" Id="R0ed882493811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ff3d3bfa0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23d057d749a3" /><Relationship Type="http://schemas.openxmlformats.org/officeDocument/2006/relationships/theme" Target="/ppt/slideMasters/theme/theme1.xml" Id="R035694f0636d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d23d057d7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4723eefc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44f15cea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83f36066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d7b4b673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588bdfd4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b8ec1632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2ff2f83e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 ANLEGG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 ANLEGG OG TRANSPORT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58 677 265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−3 342 815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−3 241 694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6 948 476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28 381 470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BJERKEENGEN GEIR HENNING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STUEN SVEIN ARNE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BJERKEENGEN TOMMY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Krabyskogvegen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ANLEGG OG TRANSPORT AS</a:t>
            </a:r>
          </a:p>
        </p:txBody>
      </p:sp>
    </p:spTree>
  </p:cSld>
  <p:clrMapOvr>
    <a:masterClrMapping xmlns:a="http://schemas.openxmlformats.org/drawingml/2006/main"/>
  </p:clrMapOvr>
</p:sld>
</file>