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689c7f239c4d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fc13532c04e4c"/>
  </p:sldMasterIdLst>
  <p:sldIdLst>
    <p:sldId xmlns:r="http://schemas.openxmlformats.org/officeDocument/2006/relationships" id="256" r:id="R790a1c8c2f424fc1"/>
    <p:sldId xmlns:r="http://schemas.openxmlformats.org/officeDocument/2006/relationships" id="257" r:id="R4f5fe0364d6c4caf"/>
    <p:sldId xmlns:r="http://schemas.openxmlformats.org/officeDocument/2006/relationships" id="258" r:id="R4e832d1e967443e6"/>
    <p:sldId xmlns:r="http://schemas.openxmlformats.org/officeDocument/2006/relationships" id="259" r:id="Rbab1857294144b8f"/>
    <p:sldId xmlns:r="http://schemas.openxmlformats.org/officeDocument/2006/relationships" id="260" r:id="R37e3c2e4dbd543cc"/>
    <p:sldId xmlns:r="http://schemas.openxmlformats.org/officeDocument/2006/relationships" id="261" r:id="R0d33938bcf5d4f2f"/>
    <p:sldId xmlns:r="http://schemas.openxmlformats.org/officeDocument/2006/relationships" id="262" r:id="Re68279718e814d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fc13532c04e4c" /><Relationship Type="http://schemas.openxmlformats.org/officeDocument/2006/relationships/slide" Target="/ppt/slides/slide1.xml" Id="R790a1c8c2f424fc1" /><Relationship Type="http://schemas.openxmlformats.org/officeDocument/2006/relationships/slide" Target="/ppt/slides/slide2.xml" Id="R4f5fe0364d6c4caf" /><Relationship Type="http://schemas.openxmlformats.org/officeDocument/2006/relationships/slide" Target="/ppt/slides/slide3.xml" Id="R4e832d1e967443e6" /><Relationship Type="http://schemas.openxmlformats.org/officeDocument/2006/relationships/slide" Target="/ppt/slides/slide4.xml" Id="Rbab1857294144b8f" /><Relationship Type="http://schemas.openxmlformats.org/officeDocument/2006/relationships/slide" Target="/ppt/slides/slide5.xml" Id="R37e3c2e4dbd543cc" /><Relationship Type="http://schemas.openxmlformats.org/officeDocument/2006/relationships/slide" Target="/ppt/slides/slide6.xml" Id="R0d33938bcf5d4f2f" /><Relationship Type="http://schemas.openxmlformats.org/officeDocument/2006/relationships/slide" Target="/ppt/slides/slide7.xml" Id="Re68279718e814d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4412886a0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b6edde8d44f47" /><Relationship Type="http://schemas.openxmlformats.org/officeDocument/2006/relationships/theme" Target="/ppt/slideMasters/theme/theme1.xml" Id="R001ca20ea50e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b6edde8d4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d2239b9b0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550c25909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874438a97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6a563d18043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78715d378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34c040b01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294cdd40147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SANDBLOST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SANDBLOST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SANDBLOST AS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SANDBLOST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SANDBLOST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SANDBLOST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10 115 387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10 228 752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SANDBLOST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SANDBLOST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SANDBLOST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Rælingsveg 659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42 26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tom@murogbad.no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979 950 497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SANDBLOST AS</a:t>
            </a:r>
          </a:p>
        </p:txBody>
      </p:sp>
    </p:spTree>
  </p:cSld>
  <p:clrMapOvr>
    <a:masterClrMapping xmlns:a="http://schemas.openxmlformats.org/drawingml/2006/main"/>
  </p:clrMapOvr>
</p:sld>
</file>