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15fea8053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cadf5fe704532"/>
  </p:sldMasterIdLst>
  <p:sldIdLst>
    <p:sldId xmlns:r="http://schemas.openxmlformats.org/officeDocument/2006/relationships" id="256" r:id="R5a47cadc0bf7474e"/>
    <p:sldId xmlns:r="http://schemas.openxmlformats.org/officeDocument/2006/relationships" id="257" r:id="R767616e17552435f"/>
    <p:sldId xmlns:r="http://schemas.openxmlformats.org/officeDocument/2006/relationships" id="258" r:id="Rd3e7d2456b534076"/>
    <p:sldId xmlns:r="http://schemas.openxmlformats.org/officeDocument/2006/relationships" id="259" r:id="R6b90ecbd41bb48db"/>
    <p:sldId xmlns:r="http://schemas.openxmlformats.org/officeDocument/2006/relationships" id="260" r:id="Rda08115814f04d15"/>
    <p:sldId xmlns:r="http://schemas.openxmlformats.org/officeDocument/2006/relationships" id="261" r:id="R7df9ff4852204e2b"/>
    <p:sldId xmlns:r="http://schemas.openxmlformats.org/officeDocument/2006/relationships" id="262" r:id="Rf7dd04c36c35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cadf5fe704532" /><Relationship Type="http://schemas.openxmlformats.org/officeDocument/2006/relationships/slide" Target="/ppt/slides/slide1.xml" Id="R5a47cadc0bf7474e" /><Relationship Type="http://schemas.openxmlformats.org/officeDocument/2006/relationships/slide" Target="/ppt/slides/slide2.xml" Id="R767616e17552435f" /><Relationship Type="http://schemas.openxmlformats.org/officeDocument/2006/relationships/slide" Target="/ppt/slides/slide3.xml" Id="Rd3e7d2456b534076" /><Relationship Type="http://schemas.openxmlformats.org/officeDocument/2006/relationships/slide" Target="/ppt/slides/slide4.xml" Id="R6b90ecbd41bb48db" /><Relationship Type="http://schemas.openxmlformats.org/officeDocument/2006/relationships/slide" Target="/ppt/slides/slide5.xml" Id="Rda08115814f04d15" /><Relationship Type="http://schemas.openxmlformats.org/officeDocument/2006/relationships/slide" Target="/ppt/slides/slide6.xml" Id="R7df9ff4852204e2b" /><Relationship Type="http://schemas.openxmlformats.org/officeDocument/2006/relationships/slide" Target="/ppt/slides/slide7.xml" Id="Rf7dd04c36c35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e63a1d91b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4369d9be6479d" /><Relationship Type="http://schemas.openxmlformats.org/officeDocument/2006/relationships/theme" Target="/ppt/slideMasters/theme/theme1.xml" Id="R0f8a7fbd8e2c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4369d9be6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7bbbf7b8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ac53a7bd5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da1173402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b1fee951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d8720632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31ce17710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76a89d62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K MYKLEBUST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K MYKLEBUST ENTREPRENØR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37 256 331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−3 122 839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−3 894 280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15 332 314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 –  70,7 %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ARNT LEON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14,7 %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Fargarreset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post@mkmyklebust.no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979 958 234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K MYKLEBUST ENTREPRENØR AS</a:t>
            </a:r>
          </a:p>
        </p:txBody>
      </p:sp>
    </p:spTree>
  </p:cSld>
  <p:clrMapOvr>
    <a:masterClrMapping xmlns:a="http://schemas.openxmlformats.org/drawingml/2006/main"/>
  </p:clrMapOvr>
</p:sld>
</file>